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  <p:sldMasterId id="2147483750" r:id="rId2"/>
  </p:sldMasterIdLst>
  <p:notesMasterIdLst>
    <p:notesMasterId r:id="rId21"/>
  </p:notesMasterIdLst>
  <p:handoutMasterIdLst>
    <p:handoutMasterId r:id="rId22"/>
  </p:handoutMasterIdLst>
  <p:sldIdLst>
    <p:sldId id="256" r:id="rId3"/>
    <p:sldId id="361" r:id="rId4"/>
    <p:sldId id="399" r:id="rId5"/>
    <p:sldId id="363" r:id="rId6"/>
    <p:sldId id="395" r:id="rId7"/>
    <p:sldId id="390" r:id="rId8"/>
    <p:sldId id="391" r:id="rId9"/>
    <p:sldId id="384" r:id="rId10"/>
    <p:sldId id="392" r:id="rId11"/>
    <p:sldId id="396" r:id="rId12"/>
    <p:sldId id="394" r:id="rId13"/>
    <p:sldId id="393" r:id="rId14"/>
    <p:sldId id="398" r:id="rId15"/>
    <p:sldId id="385" r:id="rId16"/>
    <p:sldId id="366" r:id="rId17"/>
    <p:sldId id="318" r:id="rId18"/>
    <p:sldId id="259" r:id="rId19"/>
    <p:sldId id="271" r:id="rId20"/>
  </p:sldIdLst>
  <p:sldSz cx="10693400" cy="7561263"/>
  <p:notesSz cx="6731000" cy="9855200"/>
  <p:embeddedFontLs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Raleway Thin" pitchFamily="2" charset="0"/>
      <p:regular r:id="rId27"/>
      <p:italic r:id="rId28"/>
    </p:embeddedFont>
    <p:embeddedFont>
      <p:font typeface="Segoe Print" panose="02000600000000000000" pitchFamily="2" charset="0"/>
      <p:regular r:id="rId29"/>
      <p:bold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Light" panose="020B0502040204020203" pitchFamily="34" charset="0"/>
      <p:regular r:id="rId35"/>
      <p:italic r:id="rId36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80DC8-EE06-4959-84E8-F2A8E863D49C}" v="9" dt="2021-09-23T11:09:02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5" d="100"/>
          <a:sy n="75" d="100"/>
        </p:scale>
        <p:origin x="528" y="58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yr Mohammed (Strategy Unit, hosted by MLCSU)" userId="9eb91352-5a39-4b2f-b13a-d0600be75e6f" providerId="ADAL" clId="{DE080DC8-EE06-4959-84E8-F2A8E863D49C}"/>
    <pc:docChg chg="custSel addSld delSld modSld">
      <pc:chgData name="Ozayr Mohammed (Strategy Unit, hosted by MLCSU)" userId="9eb91352-5a39-4b2f-b13a-d0600be75e6f" providerId="ADAL" clId="{DE080DC8-EE06-4959-84E8-F2A8E863D49C}" dt="2021-09-23T13:43:50.367" v="9" actId="700"/>
      <pc:docMkLst>
        <pc:docMk/>
      </pc:docMkLst>
      <pc:sldChg chg="addSp delSp modSp add del mod modClrScheme chgLayout">
        <pc:chgData name="Ozayr Mohammed (Strategy Unit, hosted by MLCSU)" userId="9eb91352-5a39-4b2f-b13a-d0600be75e6f" providerId="ADAL" clId="{DE080DC8-EE06-4959-84E8-F2A8E863D49C}" dt="2021-09-23T13:43:50.367" v="9" actId="700"/>
        <pc:sldMkLst>
          <pc:docMk/>
          <pc:sldMk cId="2007287431" sldId="256"/>
        </pc:sldMkLst>
        <pc:spChg chg="mod ord">
          <ac:chgData name="Ozayr Mohammed (Strategy Unit, hosted by MLCSU)" userId="9eb91352-5a39-4b2f-b13a-d0600be75e6f" providerId="ADAL" clId="{DE080DC8-EE06-4959-84E8-F2A8E863D49C}" dt="2021-09-23T13:43:50.367" v="9" actId="700"/>
          <ac:spMkLst>
            <pc:docMk/>
            <pc:sldMk cId="2007287431" sldId="256"/>
            <ac:spMk id="2" creationId="{00000000-0000-0000-0000-000000000000}"/>
          </ac:spMkLst>
        </pc:spChg>
        <pc:spChg chg="del mod ord">
          <ac:chgData name="Ozayr Mohammed (Strategy Unit, hosted by MLCSU)" userId="9eb91352-5a39-4b2f-b13a-d0600be75e6f" providerId="ADAL" clId="{DE080DC8-EE06-4959-84E8-F2A8E863D49C}" dt="2021-09-23T13:43:50.367" v="9" actId="700"/>
          <ac:spMkLst>
            <pc:docMk/>
            <pc:sldMk cId="2007287431" sldId="256"/>
            <ac:spMk id="3" creationId="{00000000-0000-0000-0000-000000000000}"/>
          </ac:spMkLst>
        </pc:spChg>
        <pc:spChg chg="add mod ord">
          <ac:chgData name="Ozayr Mohammed (Strategy Unit, hosted by MLCSU)" userId="9eb91352-5a39-4b2f-b13a-d0600be75e6f" providerId="ADAL" clId="{DE080DC8-EE06-4959-84E8-F2A8E863D49C}" dt="2021-09-23T13:43:50.367" v="9" actId="700"/>
          <ac:spMkLst>
            <pc:docMk/>
            <pc:sldMk cId="2007287431" sldId="256"/>
            <ac:spMk id="4" creationId="{DEA36F10-38E8-4A67-9F2A-0D43CB74CCB0}"/>
          </ac:spMkLst>
        </pc:spChg>
      </pc:sldChg>
      <pc:sldChg chg="add 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838407235" sldId="259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3970793741" sldId="271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3688689283" sldId="318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3673489363" sldId="361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483832200" sldId="363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5.702" v="6" actId="47"/>
        <pc:sldMkLst>
          <pc:docMk/>
          <pc:sldMk cId="3064231855" sldId="364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1157096567" sldId="366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803790705" sldId="384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660600546" sldId="385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3470233338" sldId="390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2331664606" sldId="391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1676285559" sldId="392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1268140262" sldId="393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2490562912" sldId="394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2946922127" sldId="395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486746128" sldId="396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1220747670" sldId="398"/>
        </pc:sldMkLst>
      </pc:sldChg>
      <pc:sldChg chg="del">
        <pc:chgData name="Ozayr Mohammed (Strategy Unit, hosted by MLCSU)" userId="9eb91352-5a39-4b2f-b13a-d0600be75e6f" providerId="ADAL" clId="{DE080DC8-EE06-4959-84E8-F2A8E863D49C}" dt="2021-09-23T11:08:59.894" v="7"/>
        <pc:sldMkLst>
          <pc:docMk/>
          <pc:sldMk cId="2187354641" sldId="399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2258138554" sldId="400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2923002354" sldId="400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3477073090" sldId="400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2265099712" sldId="401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2688425181" sldId="401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3076785370" sldId="401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281955445" sldId="402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1144845501" sldId="402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2607607359" sldId="402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1870466334" sldId="403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2485917856" sldId="403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2907004994" sldId="403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295268866" sldId="404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1455414097" sldId="404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2922945011" sldId="404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1942837489" sldId="405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3574002024" sldId="405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3784578888" sldId="405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878580251" sldId="406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1839873161" sldId="406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2126404283" sldId="406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154919406" sldId="407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1037385285" sldId="407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2987448372" sldId="407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1049875365" sldId="408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2566431935" sldId="408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3332953347" sldId="408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2191033475" sldId="409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3172985955" sldId="409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4165758060" sldId="409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281083272" sldId="410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459483810" sldId="410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1838464230" sldId="410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974250439" sldId="411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3738812603" sldId="411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3782560455" sldId="411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1340457740" sldId="412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2643844008" sldId="412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3779554775" sldId="412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417943830" sldId="413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2034393562" sldId="413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2797594083" sldId="413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0.459" v="3"/>
        <pc:sldMkLst>
          <pc:docMk/>
          <pc:sldMk cId="743043361" sldId="414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54.653" v="5"/>
        <pc:sldMkLst>
          <pc:docMk/>
          <pc:sldMk cId="3105955024" sldId="414"/>
        </pc:sldMkLst>
      </pc:sldChg>
      <pc:sldChg chg="add del">
        <pc:chgData name="Ozayr Mohammed (Strategy Unit, hosted by MLCSU)" userId="9eb91352-5a39-4b2f-b13a-d0600be75e6f" providerId="ADAL" clId="{DE080DC8-EE06-4959-84E8-F2A8E863D49C}" dt="2021-09-23T11:08:42.538" v="1"/>
        <pc:sldMkLst>
          <pc:docMk/>
          <pc:sldMk cId="3703560490" sldId="414"/>
        </pc:sldMkLst>
      </pc:sldChg>
    </pc:docChg>
  </pc:docChgLst>
  <pc:docChgLst>
    <pc:chgData name="Andrew Jones (MLCSU)" userId="dbe7569e-0422-4ba6-ab75-1a53cdbe6d99" providerId="ADAL" clId="{4BCD1D30-F4BD-4152-824B-79438FAC12A4}"/>
    <pc:docChg chg="modSld">
      <pc:chgData name="Andrew Jones (MLCSU)" userId="dbe7569e-0422-4ba6-ab75-1a53cdbe6d99" providerId="ADAL" clId="{4BCD1D30-F4BD-4152-824B-79438FAC12A4}" dt="2019-06-09T14:10:21.331" v="83" actId="20577"/>
      <pc:docMkLst>
        <pc:docMk/>
      </pc:docMkLst>
      <pc:sldChg chg="modSp">
        <pc:chgData name="Andrew Jones (MLCSU)" userId="dbe7569e-0422-4ba6-ab75-1a53cdbe6d99" providerId="ADAL" clId="{4BCD1D30-F4BD-4152-824B-79438FAC12A4}" dt="2019-06-09T14:10:21.331" v="83" actId="20577"/>
        <pc:sldMkLst>
          <pc:docMk/>
          <pc:sldMk cId="483832200" sldId="363"/>
        </pc:sldMkLst>
        <pc:spChg chg="mod">
          <ac:chgData name="Andrew Jones (MLCSU)" userId="dbe7569e-0422-4ba6-ab75-1a53cdbe6d99" providerId="ADAL" clId="{4BCD1D30-F4BD-4152-824B-79438FAC12A4}" dt="2019-06-09T14:10:21.331" v="83" actId="20577"/>
          <ac:spMkLst>
            <pc:docMk/>
            <pc:sldMk cId="483832200" sldId="36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4BCD1D30-F4BD-4152-824B-79438FAC12A4}" dt="2019-06-05T12:55:23.430" v="66" actId="20577"/>
        <pc:sldMkLst>
          <pc:docMk/>
          <pc:sldMk cId="660600546" sldId="385"/>
        </pc:sldMkLst>
        <pc:spChg chg="mod">
          <ac:chgData name="Andrew Jones (MLCSU)" userId="dbe7569e-0422-4ba6-ab75-1a53cdbe6d99" providerId="ADAL" clId="{4BCD1D30-F4BD-4152-824B-79438FAC12A4}" dt="2019-06-05T12:55:10.263" v="53" actId="20577"/>
          <ac:spMkLst>
            <pc:docMk/>
            <pc:sldMk cId="660600546" sldId="3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BCD1D30-F4BD-4152-824B-79438FAC12A4}" dt="2019-06-05T12:55:23.430" v="66" actId="20577"/>
          <ac:spMkLst>
            <pc:docMk/>
            <pc:sldMk cId="660600546" sldId="385"/>
            <ac:spMk id="28" creationId="{8DA77058-84C9-4E69-9C85-E7F18A95AC3E}"/>
          </ac:spMkLst>
        </pc:spChg>
      </pc:sldChg>
    </pc:docChg>
  </pc:docChgLst>
  <pc:docChgLst>
    <pc:chgData name="Andrew Jones (MLCSU)" userId="dbe7569e-0422-4ba6-ab75-1a53cdbe6d99" providerId="ADAL" clId="{F3666DDF-23EB-45BA-9F82-3807F5A17284}"/>
    <pc:docChg chg="addSld delSld modSld sldOrd">
      <pc:chgData name="Andrew Jones (MLCSU)" userId="dbe7569e-0422-4ba6-ab75-1a53cdbe6d99" providerId="ADAL" clId="{F3666DDF-23EB-45BA-9F82-3807F5A17284}" dt="2019-12-10T14:40:41.340" v="21"/>
      <pc:docMkLst>
        <pc:docMk/>
      </pc:docMkLst>
      <pc:sldChg chg="modSp del">
        <pc:chgData name="Andrew Jones (MLCSU)" userId="dbe7569e-0422-4ba6-ab75-1a53cdbe6d99" providerId="ADAL" clId="{F3666DDF-23EB-45BA-9F82-3807F5A17284}" dt="2019-12-10T14:40:03.307" v="1" actId="2696"/>
        <pc:sldMkLst>
          <pc:docMk/>
          <pc:sldMk cId="3687282164" sldId="337"/>
        </pc:sldMkLst>
        <pc:spChg chg="mod">
          <ac:chgData name="Andrew Jones (MLCSU)" userId="dbe7569e-0422-4ba6-ab75-1a53cdbe6d99" providerId="ADAL" clId="{F3666DDF-23EB-45BA-9F82-3807F5A17284}" dt="2019-12-10T14:39:59.657" v="0" actId="6549"/>
          <ac:spMkLst>
            <pc:docMk/>
            <pc:sldMk cId="3687282164" sldId="337"/>
            <ac:spMk id="5" creationId="{F941FD1E-3F51-4688-B618-29AD89C67752}"/>
          </ac:spMkLst>
        </pc:spChg>
      </pc:sldChg>
      <pc:sldChg chg="modSp add ord">
        <pc:chgData name="Andrew Jones (MLCSU)" userId="dbe7569e-0422-4ba6-ab75-1a53cdbe6d99" providerId="ADAL" clId="{F3666DDF-23EB-45BA-9F82-3807F5A17284}" dt="2019-12-10T14:40:20.528" v="19" actId="20577"/>
        <pc:sldMkLst>
          <pc:docMk/>
          <pc:sldMk cId="3064231855" sldId="364"/>
        </pc:sldMkLst>
        <pc:spChg chg="mod">
          <ac:chgData name="Andrew Jones (MLCSU)" userId="dbe7569e-0422-4ba6-ab75-1a53cdbe6d99" providerId="ADAL" clId="{F3666DDF-23EB-45BA-9F82-3807F5A17284}" dt="2019-12-10T14:40:20.528" v="19" actId="20577"/>
          <ac:spMkLst>
            <pc:docMk/>
            <pc:sldMk cId="3064231855" sldId="364"/>
            <ac:spMk id="9" creationId="{C3B09A02-1E0B-4633-B4AC-17165F8DD96A}"/>
          </ac:spMkLst>
        </pc:spChg>
      </pc:sldChg>
      <pc:sldChg chg="add setBg">
        <pc:chgData name="Andrew Jones (MLCSU)" userId="dbe7569e-0422-4ba6-ab75-1a53cdbe6d99" providerId="ADAL" clId="{F3666DDF-23EB-45BA-9F82-3807F5A17284}" dt="2019-12-10T14:40:41.340" v="21"/>
        <pc:sldMkLst>
          <pc:docMk/>
          <pc:sldMk cId="1157096567" sldId="366"/>
        </pc:sldMkLst>
      </pc:sldChg>
      <pc:sldChg chg="del">
        <pc:chgData name="Andrew Jones (MLCSU)" userId="dbe7569e-0422-4ba6-ab75-1a53cdbe6d99" providerId="ADAL" clId="{F3666DDF-23EB-45BA-9F82-3807F5A17284}" dt="2019-12-10T14:40:34.868" v="20" actId="2696"/>
        <pc:sldMkLst>
          <pc:docMk/>
          <pc:sldMk cId="1157096567" sldId="388"/>
        </pc:sldMkLst>
      </pc:sldChg>
    </pc:docChg>
  </pc:docChgLst>
  <pc:docChgLst>
    <pc:chgData name="Andrew Jones (MLCSU)" userId="dbe7569e-0422-4ba6-ab75-1a53cdbe6d99" providerId="ADAL" clId="{2855CA51-7D73-402D-B006-5C7F0129DB75}"/>
    <pc:docChg chg="undo redo custSel addSld modSld sldOrd">
      <pc:chgData name="Andrew Jones (MLCSU)" userId="dbe7569e-0422-4ba6-ab75-1a53cdbe6d99" providerId="ADAL" clId="{2855CA51-7D73-402D-B006-5C7F0129DB75}" dt="2019-08-29T12:23:19.615" v="473"/>
      <pc:docMkLst>
        <pc:docMk/>
      </pc:docMkLst>
      <pc:sldChg chg="modSp ord">
        <pc:chgData name="Andrew Jones (MLCSU)" userId="dbe7569e-0422-4ba6-ab75-1a53cdbe6d99" providerId="ADAL" clId="{2855CA51-7D73-402D-B006-5C7F0129DB75}" dt="2019-08-29T12:23:19.615" v="473"/>
        <pc:sldMkLst>
          <pc:docMk/>
          <pc:sldMk cId="3688689283" sldId="318"/>
        </pc:sldMkLst>
        <pc:spChg chg="mod">
          <ac:chgData name="Andrew Jones (MLCSU)" userId="dbe7569e-0422-4ba6-ab75-1a53cdbe6d99" providerId="ADAL" clId="{2855CA51-7D73-402D-B006-5C7F0129DB75}" dt="2019-08-23T15:34:39.696" v="355" actId="113"/>
          <ac:spMkLst>
            <pc:docMk/>
            <pc:sldMk cId="3688689283" sldId="318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2855CA51-7D73-402D-B006-5C7F0129DB75}" dt="2019-08-23T15:19:06.595" v="1" actId="2711"/>
        <pc:sldMkLst>
          <pc:docMk/>
          <pc:sldMk cId="3687282164" sldId="337"/>
        </pc:sldMkLst>
        <pc:spChg chg="mod">
          <ac:chgData name="Andrew Jones (MLCSU)" userId="dbe7569e-0422-4ba6-ab75-1a53cdbe6d99" providerId="ADAL" clId="{2855CA51-7D73-402D-B006-5C7F0129DB75}" dt="2019-08-23T15:19:06.595" v="1" actId="2711"/>
          <ac:spMkLst>
            <pc:docMk/>
            <pc:sldMk cId="3687282164" sldId="337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2855CA51-7D73-402D-B006-5C7F0129DB75}" dt="2019-08-29T12:22:11.132" v="464" actId="2711"/>
        <pc:sldMkLst>
          <pc:docMk/>
          <pc:sldMk cId="3673489363" sldId="361"/>
        </pc:sldMkLst>
        <pc:spChg chg="mod">
          <ac:chgData name="Andrew Jones (MLCSU)" userId="dbe7569e-0422-4ba6-ab75-1a53cdbe6d99" providerId="ADAL" clId="{2855CA51-7D73-402D-B006-5C7F0129DB75}" dt="2019-08-29T12:22:11.132" v="464" actId="2711"/>
          <ac:spMkLst>
            <pc:docMk/>
            <pc:sldMk cId="3673489363" sldId="36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33:59.038" v="349" actId="20577"/>
          <ac:spMkLst>
            <pc:docMk/>
            <pc:sldMk cId="3673489363" sldId="361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55CA51-7D73-402D-B006-5C7F0129DB75}" dt="2019-08-29T12:22:19.856" v="465" actId="2711"/>
        <pc:sldMkLst>
          <pc:docMk/>
          <pc:sldMk cId="483832200" sldId="363"/>
        </pc:sldMkLst>
        <pc:spChg chg="mod">
          <ac:chgData name="Andrew Jones (MLCSU)" userId="dbe7569e-0422-4ba6-ab75-1a53cdbe6d99" providerId="ADAL" clId="{2855CA51-7D73-402D-B006-5C7F0129DB75}" dt="2019-08-29T12:22:19.856" v="465" actId="2711"/>
          <ac:spMkLst>
            <pc:docMk/>
            <pc:sldMk cId="483832200" sldId="363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2855CA51-7D73-402D-B006-5C7F0129DB75}" dt="2019-08-29T12:22:35.044" v="466" actId="2711"/>
        <pc:sldMkLst>
          <pc:docMk/>
          <pc:sldMk cId="3230456751" sldId="383"/>
        </pc:sldMkLst>
        <pc:spChg chg="mod">
          <ac:chgData name="Andrew Jones (MLCSU)" userId="dbe7569e-0422-4ba6-ab75-1a53cdbe6d99" providerId="ADAL" clId="{2855CA51-7D73-402D-B006-5C7F0129DB75}" dt="2019-08-29T12:22:35.044" v="466" actId="2711"/>
          <ac:spMkLst>
            <pc:docMk/>
            <pc:sldMk cId="3230456751" sldId="38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49:44.711" v="408" actId="20577"/>
          <ac:spMkLst>
            <pc:docMk/>
            <pc:sldMk cId="3230456751" sldId="38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55CA51-7D73-402D-B006-5C7F0129DB75}" dt="2019-08-29T12:22:42.872" v="467" actId="2711"/>
        <pc:sldMkLst>
          <pc:docMk/>
          <pc:sldMk cId="803790705" sldId="384"/>
        </pc:sldMkLst>
        <pc:spChg chg="mod">
          <ac:chgData name="Andrew Jones (MLCSU)" userId="dbe7569e-0422-4ba6-ab75-1a53cdbe6d99" providerId="ADAL" clId="{2855CA51-7D73-402D-B006-5C7F0129DB75}" dt="2019-08-29T12:22:42.872" v="467" actId="2711"/>
          <ac:spMkLst>
            <pc:docMk/>
            <pc:sldMk cId="803790705" sldId="38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22:53.258" v="48" actId="1076"/>
          <ac:spMkLst>
            <pc:docMk/>
            <pc:sldMk cId="803790705" sldId="384"/>
            <ac:spMk id="11" creationId="{685919EA-07B9-447F-B7A4-36BB52D1678A}"/>
          </ac:spMkLst>
        </pc:spChg>
        <pc:spChg chg="mod">
          <ac:chgData name="Andrew Jones (MLCSU)" userId="dbe7569e-0422-4ba6-ab75-1a53cdbe6d99" providerId="ADAL" clId="{2855CA51-7D73-402D-B006-5C7F0129DB75}" dt="2019-08-23T15:33:56.904" v="347" actId="404"/>
          <ac:spMkLst>
            <pc:docMk/>
            <pc:sldMk cId="803790705" sldId="384"/>
            <ac:spMk id="19" creationId="{769AA084-3BF1-40EE-ABA2-583BEB4539E9}"/>
          </ac:spMkLst>
        </pc:spChg>
      </pc:sldChg>
      <pc:sldChg chg="modSp ord">
        <pc:chgData name="Andrew Jones (MLCSU)" userId="dbe7569e-0422-4ba6-ab75-1a53cdbe6d99" providerId="ADAL" clId="{2855CA51-7D73-402D-B006-5C7F0129DB75}" dt="2019-08-29T12:22:53.499" v="469" actId="2711"/>
        <pc:sldMkLst>
          <pc:docMk/>
          <pc:sldMk cId="660600546" sldId="385"/>
        </pc:sldMkLst>
        <pc:spChg chg="mod">
          <ac:chgData name="Andrew Jones (MLCSU)" userId="dbe7569e-0422-4ba6-ab75-1a53cdbe6d99" providerId="ADAL" clId="{2855CA51-7D73-402D-B006-5C7F0129DB75}" dt="2019-08-29T12:22:53.499" v="469" actId="2711"/>
          <ac:spMkLst>
            <pc:docMk/>
            <pc:sldMk cId="660600546" sldId="3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51:26.357" v="463" actId="20577"/>
          <ac:spMkLst>
            <pc:docMk/>
            <pc:sldMk cId="660600546" sldId="385"/>
            <ac:spMk id="11" creationId="{685919EA-07B9-447F-B7A4-36BB52D1678A}"/>
          </ac:spMkLst>
        </pc:spChg>
        <pc:spChg chg="mod">
          <ac:chgData name="Andrew Jones (MLCSU)" userId="dbe7569e-0422-4ba6-ab75-1a53cdbe6d99" providerId="ADAL" clId="{2855CA51-7D73-402D-B006-5C7F0129DB75}" dt="2019-08-23T15:31:01.325" v="272" actId="115"/>
          <ac:spMkLst>
            <pc:docMk/>
            <pc:sldMk cId="660600546" sldId="385"/>
            <ac:spMk id="16" creationId="{A56C4B95-6791-46CA-A2B4-C63716C6D3C5}"/>
          </ac:spMkLst>
        </pc:spChg>
      </pc:sldChg>
      <pc:sldChg chg="modSp ord">
        <pc:chgData name="Andrew Jones (MLCSU)" userId="dbe7569e-0422-4ba6-ab75-1a53cdbe6d99" providerId="ADAL" clId="{2855CA51-7D73-402D-B006-5C7F0129DB75}" dt="2019-08-29T12:23:06.919" v="471"/>
        <pc:sldMkLst>
          <pc:docMk/>
          <pc:sldMk cId="1507725719" sldId="386"/>
        </pc:sldMkLst>
        <pc:spChg chg="mod">
          <ac:chgData name="Andrew Jones (MLCSU)" userId="dbe7569e-0422-4ba6-ab75-1a53cdbe6d99" providerId="ADAL" clId="{2855CA51-7D73-402D-B006-5C7F0129DB75}" dt="2019-08-29T12:22:59.951" v="470" actId="2711"/>
          <ac:spMkLst>
            <pc:docMk/>
            <pc:sldMk cId="1507725719" sldId="386"/>
            <ac:spMk id="5" creationId="{F941FD1E-3F51-4688-B618-29AD89C67752}"/>
          </ac:spMkLst>
        </pc:spChg>
      </pc:sldChg>
      <pc:sldChg chg="modSp ord">
        <pc:chgData name="Andrew Jones (MLCSU)" userId="dbe7569e-0422-4ba6-ab75-1a53cdbe6d99" providerId="ADAL" clId="{2855CA51-7D73-402D-B006-5C7F0129DB75}" dt="2019-08-29T12:23:11.664" v="472"/>
        <pc:sldMkLst>
          <pc:docMk/>
          <pc:sldMk cId="2240226114" sldId="387"/>
        </pc:sldMkLst>
        <pc:spChg chg="mod">
          <ac:chgData name="Andrew Jones (MLCSU)" userId="dbe7569e-0422-4ba6-ab75-1a53cdbe6d99" providerId="ADAL" clId="{2855CA51-7D73-402D-B006-5C7F0129DB75}" dt="2019-08-23T15:34:26.506" v="351" actId="113"/>
          <ac:spMkLst>
            <pc:docMk/>
            <pc:sldMk cId="2240226114" sldId="387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2855CA51-7D73-402D-B006-5C7F0129DB75}" dt="2019-08-23T15:34:31.872" v="354" actId="113"/>
        <pc:sldMkLst>
          <pc:docMk/>
          <pc:sldMk cId="1157096567" sldId="388"/>
        </pc:sldMkLst>
        <pc:spChg chg="mod">
          <ac:chgData name="Andrew Jones (MLCSU)" userId="dbe7569e-0422-4ba6-ab75-1a53cdbe6d99" providerId="ADAL" clId="{2855CA51-7D73-402D-B006-5C7F0129DB75}" dt="2019-08-23T15:34:31.872" v="354" actId="113"/>
          <ac:spMkLst>
            <pc:docMk/>
            <pc:sldMk cId="1157096567" sldId="388"/>
            <ac:spMk id="5" creationId="{F941FD1E-3F51-4688-B618-29AD89C67752}"/>
          </ac:spMkLst>
        </pc:spChg>
      </pc:sldChg>
      <pc:sldChg chg="delSp modSp add">
        <pc:chgData name="Andrew Jones (MLCSU)" userId="dbe7569e-0422-4ba6-ab75-1a53cdbe6d99" providerId="ADAL" clId="{2855CA51-7D73-402D-B006-5C7F0129DB75}" dt="2019-08-29T12:22:48.633" v="468" actId="2711"/>
        <pc:sldMkLst>
          <pc:docMk/>
          <pc:sldMk cId="3130217976" sldId="389"/>
        </pc:sldMkLst>
        <pc:spChg chg="del">
          <ac:chgData name="Andrew Jones (MLCSU)" userId="dbe7569e-0422-4ba6-ab75-1a53cdbe6d99" providerId="ADAL" clId="{2855CA51-7D73-402D-B006-5C7F0129DB75}" dt="2019-08-23T15:25:13.467" v="63" actId="478"/>
          <ac:spMkLst>
            <pc:docMk/>
            <pc:sldMk cId="3130217976" sldId="389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2855CA51-7D73-402D-B006-5C7F0129DB75}" dt="2019-08-29T12:22:48.633" v="468" actId="2711"/>
          <ac:spMkLst>
            <pc:docMk/>
            <pc:sldMk cId="3130217976" sldId="38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51:09.849" v="458" actId="113"/>
          <ac:spMkLst>
            <pc:docMk/>
            <pc:sldMk cId="3130217976" sldId="389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2855CA51-7D73-402D-B006-5C7F0129DB75}" dt="2019-08-23T15:25:08.029" v="59" actId="478"/>
          <ac:spMkLst>
            <pc:docMk/>
            <pc:sldMk cId="3130217976" sldId="389"/>
            <ac:spMk id="11" creationId="{685919EA-07B9-447F-B7A4-36BB52D1678A}"/>
          </ac:spMkLst>
        </pc:spChg>
        <pc:spChg chg="del">
          <ac:chgData name="Andrew Jones (MLCSU)" userId="dbe7569e-0422-4ba6-ab75-1a53cdbe6d99" providerId="ADAL" clId="{2855CA51-7D73-402D-B006-5C7F0129DB75}" dt="2019-08-23T15:25:10.007" v="60" actId="478"/>
          <ac:spMkLst>
            <pc:docMk/>
            <pc:sldMk cId="3130217976" sldId="389"/>
            <ac:spMk id="16" creationId="{A56C4B95-6791-46CA-A2B4-C63716C6D3C5}"/>
          </ac:spMkLst>
        </pc:spChg>
        <pc:spChg chg="del">
          <ac:chgData name="Andrew Jones (MLCSU)" userId="dbe7569e-0422-4ba6-ab75-1a53cdbe6d99" providerId="ADAL" clId="{2855CA51-7D73-402D-B006-5C7F0129DB75}" dt="2019-08-23T15:25:16.054" v="64" actId="478"/>
          <ac:spMkLst>
            <pc:docMk/>
            <pc:sldMk cId="3130217976" sldId="389"/>
            <ac:spMk id="28" creationId="{8DA77058-84C9-4E69-9C85-E7F18A95AC3E}"/>
          </ac:spMkLst>
        </pc:spChg>
        <pc:picChg chg="del">
          <ac:chgData name="Andrew Jones (MLCSU)" userId="dbe7569e-0422-4ba6-ab75-1a53cdbe6d99" providerId="ADAL" clId="{2855CA51-7D73-402D-B006-5C7F0129DB75}" dt="2019-08-23T15:24:05.451" v="52" actId="478"/>
          <ac:picMkLst>
            <pc:docMk/>
            <pc:sldMk cId="3130217976" sldId="389"/>
            <ac:picMk id="8" creationId="{7276EA6A-6459-4027-975E-64615941EBB0}"/>
          </ac:picMkLst>
        </pc:picChg>
        <pc:picChg chg="del">
          <ac:chgData name="Andrew Jones (MLCSU)" userId="dbe7569e-0422-4ba6-ab75-1a53cdbe6d99" providerId="ADAL" clId="{2855CA51-7D73-402D-B006-5C7F0129DB75}" dt="2019-08-23T15:24:07.349" v="53" actId="478"/>
          <ac:picMkLst>
            <pc:docMk/>
            <pc:sldMk cId="3130217976" sldId="389"/>
            <ac:picMk id="13" creationId="{B7329185-BCFB-464F-ACDC-0477BCCA1C0F}"/>
          </ac:picMkLst>
        </pc:picChg>
        <pc:cxnChg chg="del">
          <ac:chgData name="Andrew Jones (MLCSU)" userId="dbe7569e-0422-4ba6-ab75-1a53cdbe6d99" providerId="ADAL" clId="{2855CA51-7D73-402D-B006-5C7F0129DB75}" dt="2019-08-23T15:25:12.507" v="62" actId="478"/>
          <ac:cxnSpMkLst>
            <pc:docMk/>
            <pc:sldMk cId="3130217976" sldId="389"/>
            <ac:cxnSpMk id="10" creationId="{F16B83AB-9316-42BB-9E2E-D49CFC136281}"/>
          </ac:cxnSpMkLst>
        </pc:cxnChg>
        <pc:cxnChg chg="del">
          <ac:chgData name="Andrew Jones (MLCSU)" userId="dbe7569e-0422-4ba6-ab75-1a53cdbe6d99" providerId="ADAL" clId="{2855CA51-7D73-402D-B006-5C7F0129DB75}" dt="2019-08-23T15:25:11.149" v="61" actId="478"/>
          <ac:cxnSpMkLst>
            <pc:docMk/>
            <pc:sldMk cId="3130217976" sldId="389"/>
            <ac:cxnSpMk id="21" creationId="{DAEFE78F-D4D8-4E38-AA23-4CDFAD1649BA}"/>
          </ac:cxnSpMkLst>
        </pc:cxnChg>
      </pc:sldChg>
    </pc:docChg>
  </pc:docChgLst>
  <pc:docChgLst>
    <pc:chgData name="Andrew Jones (MLCSU)" userId="dbe7569e-0422-4ba6-ab75-1a53cdbe6d99" providerId="ADAL" clId="{91908705-4732-4FFC-9A2B-6B1CD0B4FD09}"/>
    <pc:docChg chg="undo redo custSel addSld delSld modSld sldOrd">
      <pc:chgData name="Andrew Jones (MLCSU)" userId="dbe7569e-0422-4ba6-ab75-1a53cdbe6d99" providerId="ADAL" clId="{91908705-4732-4FFC-9A2B-6B1CD0B4FD09}" dt="2019-10-16T12:35:26.215" v="1453" actId="2696"/>
      <pc:docMkLst>
        <pc:docMk/>
      </pc:docMkLst>
      <pc:sldChg chg="modSp">
        <pc:chgData name="Andrew Jones (MLCSU)" userId="dbe7569e-0422-4ba6-ab75-1a53cdbe6d99" providerId="ADAL" clId="{91908705-4732-4FFC-9A2B-6B1CD0B4FD09}" dt="2019-10-11T09:01:00.808" v="1153" actId="20577"/>
        <pc:sldMkLst>
          <pc:docMk/>
          <pc:sldMk cId="3673489363" sldId="361"/>
        </pc:sldMkLst>
        <pc:spChg chg="mod">
          <ac:chgData name="Andrew Jones (MLCSU)" userId="dbe7569e-0422-4ba6-ab75-1a53cdbe6d99" providerId="ADAL" clId="{91908705-4732-4FFC-9A2B-6B1CD0B4FD09}" dt="2019-10-11T09:01:00.808" v="1153" actId="20577"/>
          <ac:spMkLst>
            <pc:docMk/>
            <pc:sldMk cId="3673489363" sldId="36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1T07:49:54.492" v="13" actId="20577"/>
          <ac:spMkLst>
            <pc:docMk/>
            <pc:sldMk cId="3673489363" sldId="361"/>
            <ac:spMk id="6" creationId="{5CA1C7F9-2613-4435-95DD-27A410F5F137}"/>
          </ac:spMkLst>
        </pc:spChg>
      </pc:sldChg>
      <pc:sldChg chg="addSp delSp modSp">
        <pc:chgData name="Andrew Jones (MLCSU)" userId="dbe7569e-0422-4ba6-ab75-1a53cdbe6d99" providerId="ADAL" clId="{91908705-4732-4FFC-9A2B-6B1CD0B4FD09}" dt="2019-10-11T09:01:09.235" v="1157" actId="20577"/>
        <pc:sldMkLst>
          <pc:docMk/>
          <pc:sldMk cId="483832200" sldId="363"/>
        </pc:sldMkLst>
        <pc:spChg chg="mod">
          <ac:chgData name="Andrew Jones (MLCSU)" userId="dbe7569e-0422-4ba6-ab75-1a53cdbe6d99" providerId="ADAL" clId="{91908705-4732-4FFC-9A2B-6B1CD0B4FD09}" dt="2019-10-11T08:21:38.807" v="298" actId="1076"/>
          <ac:spMkLst>
            <pc:docMk/>
            <pc:sldMk cId="483832200" sldId="363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9:01:09.235" v="1157" actId="20577"/>
          <ac:spMkLst>
            <pc:docMk/>
            <pc:sldMk cId="483832200" sldId="36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1T07:50:21.347" v="15" actId="122"/>
          <ac:spMkLst>
            <pc:docMk/>
            <pc:sldMk cId="483832200" sldId="363"/>
            <ac:spMk id="6" creationId="{5CA1C7F9-2613-4435-95DD-27A410F5F137}"/>
          </ac:spMkLst>
        </pc:spChg>
        <pc:picChg chg="del mod">
          <ac:chgData name="Andrew Jones (MLCSU)" userId="dbe7569e-0422-4ba6-ab75-1a53cdbe6d99" providerId="ADAL" clId="{91908705-4732-4FFC-9A2B-6B1CD0B4FD09}" dt="2019-10-11T08:20:52.018" v="249" actId="478"/>
          <ac:picMkLst>
            <pc:docMk/>
            <pc:sldMk cId="483832200" sldId="363"/>
            <ac:picMk id="2" creationId="{4B43AB9F-A12A-4F51-AC39-51AD0886EF5D}"/>
          </ac:picMkLst>
        </pc:picChg>
        <pc:picChg chg="add mod ord">
          <ac:chgData name="Andrew Jones (MLCSU)" userId="dbe7569e-0422-4ba6-ab75-1a53cdbe6d99" providerId="ADAL" clId="{91908705-4732-4FFC-9A2B-6B1CD0B4FD09}" dt="2019-10-11T08:21:26.087" v="295" actId="1076"/>
          <ac:picMkLst>
            <pc:docMk/>
            <pc:sldMk cId="483832200" sldId="363"/>
            <ac:picMk id="7" creationId="{1CA31219-A4C0-4B3C-B798-59B936DB6EB6}"/>
          </ac:picMkLst>
        </pc:picChg>
        <pc:cxnChg chg="add del mod">
          <ac:chgData name="Andrew Jones (MLCSU)" userId="dbe7569e-0422-4ba6-ab75-1a53cdbe6d99" providerId="ADAL" clId="{91908705-4732-4FFC-9A2B-6B1CD0B4FD09}" dt="2019-10-11T08:23:57.483" v="307" actId="478"/>
          <ac:cxnSpMkLst>
            <pc:docMk/>
            <pc:sldMk cId="483832200" sldId="363"/>
            <ac:cxnSpMk id="8" creationId="{4970610E-996D-43FB-855F-E30A3992F000}"/>
          </ac:cxnSpMkLst>
        </pc:cxnChg>
        <pc:cxnChg chg="add mod">
          <ac:chgData name="Andrew Jones (MLCSU)" userId="dbe7569e-0422-4ba6-ab75-1a53cdbe6d99" providerId="ADAL" clId="{91908705-4732-4FFC-9A2B-6B1CD0B4FD09}" dt="2019-10-11T08:23:55.341" v="306" actId="1582"/>
          <ac:cxnSpMkLst>
            <pc:docMk/>
            <pc:sldMk cId="483832200" sldId="363"/>
            <ac:cxnSpMk id="12" creationId="{2CDF7CF5-B138-44E6-84ED-20FBADFD7132}"/>
          </ac:cxnSpMkLst>
        </pc:cxnChg>
      </pc:sldChg>
      <pc:sldChg chg="modSp del">
        <pc:chgData name="Andrew Jones (MLCSU)" userId="dbe7569e-0422-4ba6-ab75-1a53cdbe6d99" providerId="ADAL" clId="{91908705-4732-4FFC-9A2B-6B1CD0B4FD09}" dt="2019-10-11T07:58:14.131" v="83" actId="2696"/>
        <pc:sldMkLst>
          <pc:docMk/>
          <pc:sldMk cId="3230456751" sldId="383"/>
        </pc:sldMkLst>
        <pc:spChg chg="mod">
          <ac:chgData name="Andrew Jones (MLCSU)" userId="dbe7569e-0422-4ba6-ab75-1a53cdbe6d99" providerId="ADAL" clId="{91908705-4732-4FFC-9A2B-6B1CD0B4FD09}" dt="2019-10-11T07:52:09.791" v="22" actId="122"/>
          <ac:spMkLst>
            <pc:docMk/>
            <pc:sldMk cId="3230456751" sldId="383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908705-4732-4FFC-9A2B-6B1CD0B4FD09}" dt="2019-10-11T07:55:02.917" v="47" actId="1076"/>
          <ac:spMkLst>
            <pc:docMk/>
            <pc:sldMk cId="3230456751" sldId="383"/>
            <ac:spMk id="9" creationId="{C8CADA8D-1A37-42EE-95DF-47D9CB64B0E5}"/>
          </ac:spMkLst>
        </pc:spChg>
        <pc:spChg chg="mod">
          <ac:chgData name="Andrew Jones (MLCSU)" userId="dbe7569e-0422-4ba6-ab75-1a53cdbe6d99" providerId="ADAL" clId="{91908705-4732-4FFC-9A2B-6B1CD0B4FD09}" dt="2019-10-11T07:54:42.531" v="46" actId="20577"/>
          <ac:spMkLst>
            <pc:docMk/>
            <pc:sldMk cId="3230456751" sldId="383"/>
            <ac:spMk id="11" creationId="{685919EA-07B9-447F-B7A4-36BB52D1678A}"/>
          </ac:spMkLst>
        </pc:spChg>
      </pc:sldChg>
      <pc:sldChg chg="addSp delSp modSp ord">
        <pc:chgData name="Andrew Jones (MLCSU)" userId="dbe7569e-0422-4ba6-ab75-1a53cdbe6d99" providerId="ADAL" clId="{91908705-4732-4FFC-9A2B-6B1CD0B4FD09}" dt="2019-10-11T08:39:18.674" v="660" actId="478"/>
        <pc:sldMkLst>
          <pc:docMk/>
          <pc:sldMk cId="803790705" sldId="384"/>
        </pc:sldMkLst>
        <pc:spChg chg="del">
          <ac:chgData name="Andrew Jones (MLCSU)" userId="dbe7569e-0422-4ba6-ab75-1a53cdbe6d99" providerId="ADAL" clId="{91908705-4732-4FFC-9A2B-6B1CD0B4FD09}" dt="2019-10-11T07:58:33.203" v="88" actId="478"/>
          <ac:spMkLst>
            <pc:docMk/>
            <pc:sldMk cId="803790705" sldId="384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8:25:31.770" v="325" actId="20577"/>
          <ac:spMkLst>
            <pc:docMk/>
            <pc:sldMk cId="803790705" sldId="384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1T08:38:44.118" v="652" actId="207"/>
          <ac:spMkLst>
            <pc:docMk/>
            <pc:sldMk cId="803790705" sldId="384"/>
            <ac:spMk id="9" creationId="{E63B639D-0341-4504-9CA5-A026E0AF36E9}"/>
          </ac:spMkLst>
        </pc:spChg>
        <pc:spChg chg="del">
          <ac:chgData name="Andrew Jones (MLCSU)" userId="dbe7569e-0422-4ba6-ab75-1a53cdbe6d99" providerId="ADAL" clId="{91908705-4732-4FFC-9A2B-6B1CD0B4FD09}" dt="2019-10-11T07:58:39.059" v="93" actId="478"/>
          <ac:spMkLst>
            <pc:docMk/>
            <pc:sldMk cId="803790705" sldId="384"/>
            <ac:spMk id="11" creationId="{685919EA-07B9-447F-B7A4-36BB52D1678A}"/>
          </ac:spMkLst>
        </pc:spChg>
        <pc:spChg chg="del mod">
          <ac:chgData name="Andrew Jones (MLCSU)" userId="dbe7569e-0422-4ba6-ab75-1a53cdbe6d99" providerId="ADAL" clId="{91908705-4732-4FFC-9A2B-6B1CD0B4FD09}" dt="2019-10-11T07:58:35.908" v="91" actId="478"/>
          <ac:spMkLst>
            <pc:docMk/>
            <pc:sldMk cId="803790705" sldId="384"/>
            <ac:spMk id="16" creationId="{A56C4B95-6791-46CA-A2B4-C63716C6D3C5}"/>
          </ac:spMkLst>
        </pc:spChg>
        <pc:spChg chg="del mod">
          <ac:chgData name="Andrew Jones (MLCSU)" userId="dbe7569e-0422-4ba6-ab75-1a53cdbe6d99" providerId="ADAL" clId="{91908705-4732-4FFC-9A2B-6B1CD0B4FD09}" dt="2019-10-11T07:58:30.151" v="86" actId="478"/>
          <ac:spMkLst>
            <pc:docMk/>
            <pc:sldMk cId="803790705" sldId="384"/>
            <ac:spMk id="19" creationId="{769AA084-3BF1-40EE-ABA2-583BEB4539E9}"/>
          </ac:spMkLst>
        </pc:spChg>
        <pc:spChg chg="add mod">
          <ac:chgData name="Andrew Jones (MLCSU)" userId="dbe7569e-0422-4ba6-ab75-1a53cdbe6d99" providerId="ADAL" clId="{91908705-4732-4FFC-9A2B-6B1CD0B4FD09}" dt="2019-10-11T08:39:05.919" v="657" actId="14100"/>
          <ac:spMkLst>
            <pc:docMk/>
            <pc:sldMk cId="803790705" sldId="384"/>
            <ac:spMk id="22" creationId="{485A5B2F-6631-4825-9869-D258FF755242}"/>
          </ac:spMkLst>
        </pc:spChg>
        <pc:spChg chg="del">
          <ac:chgData name="Andrew Jones (MLCSU)" userId="dbe7569e-0422-4ba6-ab75-1a53cdbe6d99" providerId="ADAL" clId="{91908705-4732-4FFC-9A2B-6B1CD0B4FD09}" dt="2019-10-11T07:58:44.009" v="94" actId="478"/>
          <ac:spMkLst>
            <pc:docMk/>
            <pc:sldMk cId="803790705" sldId="384"/>
            <ac:spMk id="23" creationId="{75CCB989-AC83-445A-83A7-64900C3A63BF}"/>
          </ac:spMkLst>
        </pc:spChg>
        <pc:spChg chg="del">
          <ac:chgData name="Andrew Jones (MLCSU)" userId="dbe7569e-0422-4ba6-ab75-1a53cdbe6d99" providerId="ADAL" clId="{91908705-4732-4FFC-9A2B-6B1CD0B4FD09}" dt="2019-10-11T07:58:44.009" v="94" actId="478"/>
          <ac:spMkLst>
            <pc:docMk/>
            <pc:sldMk cId="803790705" sldId="384"/>
            <ac:spMk id="25" creationId="{A3E2B160-7839-4AED-943B-7CAA22965335}"/>
          </ac:spMkLst>
        </pc:spChg>
        <pc:spChg chg="del">
          <ac:chgData name="Andrew Jones (MLCSU)" userId="dbe7569e-0422-4ba6-ab75-1a53cdbe6d99" providerId="ADAL" clId="{91908705-4732-4FFC-9A2B-6B1CD0B4FD09}" dt="2019-10-11T07:58:31.855" v="87" actId="478"/>
          <ac:spMkLst>
            <pc:docMk/>
            <pc:sldMk cId="803790705" sldId="384"/>
            <ac:spMk id="26" creationId="{A80BA0A7-2A2C-4EBC-957A-EC50AE18E84C}"/>
          </ac:spMkLst>
        </pc:spChg>
        <pc:spChg chg="add del mod">
          <ac:chgData name="Andrew Jones (MLCSU)" userId="dbe7569e-0422-4ba6-ab75-1a53cdbe6d99" providerId="ADAL" clId="{91908705-4732-4FFC-9A2B-6B1CD0B4FD09}" dt="2019-10-11T08:39:18.674" v="660" actId="478"/>
          <ac:spMkLst>
            <pc:docMk/>
            <pc:sldMk cId="803790705" sldId="384"/>
            <ac:spMk id="27" creationId="{1FB9904D-788D-4F77-A035-52EBF690055F}"/>
          </ac:spMkLst>
        </pc:spChg>
        <pc:picChg chg="mod">
          <ac:chgData name="Andrew Jones (MLCSU)" userId="dbe7569e-0422-4ba6-ab75-1a53cdbe6d99" providerId="ADAL" clId="{91908705-4732-4FFC-9A2B-6B1CD0B4FD09}" dt="2019-10-11T08:25:23.549" v="319" actId="1036"/>
          <ac:picMkLst>
            <pc:docMk/>
            <pc:sldMk cId="803790705" sldId="384"/>
            <ac:picMk id="34" creationId="{2EE76AB4-9AF5-455C-9A28-C0793341027A}"/>
          </ac:picMkLst>
        </pc:picChg>
        <pc:cxnChg chg="del">
          <ac:chgData name="Andrew Jones (MLCSU)" userId="dbe7569e-0422-4ba6-ab75-1a53cdbe6d99" providerId="ADAL" clId="{91908705-4732-4FFC-9A2B-6B1CD0B4FD09}" dt="2019-10-11T07:58:44.009" v="94" actId="478"/>
          <ac:cxnSpMkLst>
            <pc:docMk/>
            <pc:sldMk cId="803790705" sldId="384"/>
            <ac:cxnSpMk id="10" creationId="{F16B83AB-9316-42BB-9E2E-D49CFC136281}"/>
          </ac:cxnSpMkLst>
        </pc:cxnChg>
        <pc:cxnChg chg="del">
          <ac:chgData name="Andrew Jones (MLCSU)" userId="dbe7569e-0422-4ba6-ab75-1a53cdbe6d99" providerId="ADAL" clId="{91908705-4732-4FFC-9A2B-6B1CD0B4FD09}" dt="2019-10-11T07:58:34.086" v="89" actId="478"/>
          <ac:cxnSpMkLst>
            <pc:docMk/>
            <pc:sldMk cId="803790705" sldId="384"/>
            <ac:cxnSpMk id="12" creationId="{9178BDA9-A9E9-4DAD-9E06-E31260D5ACFD}"/>
          </ac:cxnSpMkLst>
        </pc:cxnChg>
        <pc:cxnChg chg="del mod">
          <ac:chgData name="Andrew Jones (MLCSU)" userId="dbe7569e-0422-4ba6-ab75-1a53cdbe6d99" providerId="ADAL" clId="{91908705-4732-4FFC-9A2B-6B1CD0B4FD09}" dt="2019-10-11T07:58:28.279" v="85" actId="478"/>
          <ac:cxnSpMkLst>
            <pc:docMk/>
            <pc:sldMk cId="803790705" sldId="384"/>
            <ac:cxnSpMk id="18" creationId="{588777CC-26C9-420E-89A4-A29BABCC85A1}"/>
          </ac:cxnSpMkLst>
        </pc:cxnChg>
        <pc:cxnChg chg="del mod">
          <ac:chgData name="Andrew Jones (MLCSU)" userId="dbe7569e-0422-4ba6-ab75-1a53cdbe6d99" providerId="ADAL" clId="{91908705-4732-4FFC-9A2B-6B1CD0B4FD09}" dt="2019-10-11T07:58:36.895" v="92" actId="478"/>
          <ac:cxnSpMkLst>
            <pc:docMk/>
            <pc:sldMk cId="803790705" sldId="384"/>
            <ac:cxnSpMk id="21" creationId="{DAEFE78F-D4D8-4E38-AA23-4CDFAD1649BA}"/>
          </ac:cxnSpMkLst>
        </pc:cxnChg>
        <pc:cxnChg chg="del">
          <ac:chgData name="Andrew Jones (MLCSU)" userId="dbe7569e-0422-4ba6-ab75-1a53cdbe6d99" providerId="ADAL" clId="{91908705-4732-4FFC-9A2B-6B1CD0B4FD09}" dt="2019-10-11T07:58:44.009" v="94" actId="478"/>
          <ac:cxnSpMkLst>
            <pc:docMk/>
            <pc:sldMk cId="803790705" sldId="384"/>
            <ac:cxnSpMk id="24" creationId="{017D9ECC-DA83-4999-9064-602FC66553DF}"/>
          </ac:cxnSpMkLst>
        </pc:cxnChg>
      </pc:sldChg>
      <pc:sldChg chg="addSp delSp modSp">
        <pc:chgData name="Andrew Jones (MLCSU)" userId="dbe7569e-0422-4ba6-ab75-1a53cdbe6d99" providerId="ADAL" clId="{91908705-4732-4FFC-9A2B-6B1CD0B4FD09}" dt="2019-10-16T12:33:51.138" v="1451" actId="14100"/>
        <pc:sldMkLst>
          <pc:docMk/>
          <pc:sldMk cId="660600546" sldId="385"/>
        </pc:sldMkLst>
        <pc:spChg chg="add mod">
          <ac:chgData name="Andrew Jones (MLCSU)" userId="dbe7569e-0422-4ba6-ab75-1a53cdbe6d99" providerId="ADAL" clId="{91908705-4732-4FFC-9A2B-6B1CD0B4FD09}" dt="2019-10-11T08:06:55.237" v="245" actId="1037"/>
          <ac:spMkLst>
            <pc:docMk/>
            <pc:sldMk cId="660600546" sldId="385"/>
            <ac:spMk id="2" creationId="{6A812C59-7F96-4ECB-903A-96E84BE6016B}"/>
          </ac:spMkLst>
        </pc:spChg>
        <pc:spChg chg="mod">
          <ac:chgData name="Andrew Jones (MLCSU)" userId="dbe7569e-0422-4ba6-ab75-1a53cdbe6d99" providerId="ADAL" clId="{91908705-4732-4FFC-9A2B-6B1CD0B4FD09}" dt="2019-10-11T08:49:20.867" v="862" actId="20577"/>
          <ac:spMkLst>
            <pc:docMk/>
            <pc:sldMk cId="660600546" sldId="3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1T08:05:34.060" v="170" actId="1076"/>
          <ac:spMkLst>
            <pc:docMk/>
            <pc:sldMk cId="660600546" sldId="385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908705-4732-4FFC-9A2B-6B1CD0B4FD09}" dt="2019-10-11T08:48:27.877" v="826" actId="20577"/>
          <ac:spMkLst>
            <pc:docMk/>
            <pc:sldMk cId="660600546" sldId="385"/>
            <ac:spMk id="11" creationId="{685919EA-07B9-447F-B7A4-36BB52D1678A}"/>
          </ac:spMkLst>
        </pc:spChg>
        <pc:spChg chg="mod">
          <ac:chgData name="Andrew Jones (MLCSU)" userId="dbe7569e-0422-4ba6-ab75-1a53cdbe6d99" providerId="ADAL" clId="{91908705-4732-4FFC-9A2B-6B1CD0B4FD09}" dt="2019-10-16T12:33:37.180" v="1449" actId="1076"/>
          <ac:spMkLst>
            <pc:docMk/>
            <pc:sldMk cId="660600546" sldId="385"/>
            <ac:spMk id="16" creationId="{A56C4B95-6791-46CA-A2B4-C63716C6D3C5}"/>
          </ac:spMkLst>
        </pc:spChg>
        <pc:spChg chg="mod">
          <ac:chgData name="Andrew Jones (MLCSU)" userId="dbe7569e-0422-4ba6-ab75-1a53cdbe6d99" providerId="ADAL" clId="{91908705-4732-4FFC-9A2B-6B1CD0B4FD09}" dt="2019-10-11T08:53:53.919" v="1138" actId="20577"/>
          <ac:spMkLst>
            <pc:docMk/>
            <pc:sldMk cId="660600546" sldId="385"/>
            <ac:spMk id="28" creationId="{8DA77058-84C9-4E69-9C85-E7F18A95AC3E}"/>
          </ac:spMkLst>
        </pc:spChg>
        <pc:picChg chg="add del">
          <ac:chgData name="Andrew Jones (MLCSU)" userId="dbe7569e-0422-4ba6-ab75-1a53cdbe6d99" providerId="ADAL" clId="{91908705-4732-4FFC-9A2B-6B1CD0B4FD09}" dt="2019-10-16T12:32:55.346" v="1441"/>
          <ac:picMkLst>
            <pc:docMk/>
            <pc:sldMk cId="660600546" sldId="385"/>
            <ac:picMk id="7" creationId="{824707B9-E876-47D5-9109-B4F9F9FCDBC2}"/>
          </ac:picMkLst>
        </pc:picChg>
        <pc:picChg chg="add mod ord">
          <ac:chgData name="Andrew Jones (MLCSU)" userId="dbe7569e-0422-4ba6-ab75-1a53cdbe6d99" providerId="ADAL" clId="{91908705-4732-4FFC-9A2B-6B1CD0B4FD09}" dt="2019-10-16T12:33:51.138" v="1451" actId="14100"/>
          <ac:picMkLst>
            <pc:docMk/>
            <pc:sldMk cId="660600546" sldId="385"/>
            <ac:picMk id="9" creationId="{92058F52-4268-4A62-926F-F0978D3E9DAF}"/>
          </ac:picMkLst>
        </pc:picChg>
        <pc:picChg chg="del">
          <ac:chgData name="Andrew Jones (MLCSU)" userId="dbe7569e-0422-4ba6-ab75-1a53cdbe6d99" providerId="ADAL" clId="{91908705-4732-4FFC-9A2B-6B1CD0B4FD09}" dt="2019-10-16T12:33:14.053" v="1445" actId="478"/>
          <ac:picMkLst>
            <pc:docMk/>
            <pc:sldMk cId="660600546" sldId="385"/>
            <ac:picMk id="13" creationId="{B7329185-BCFB-464F-ACDC-0477BCCA1C0F}"/>
          </ac:picMkLst>
        </pc:picChg>
        <pc:cxnChg chg="mod">
          <ac:chgData name="Andrew Jones (MLCSU)" userId="dbe7569e-0422-4ba6-ab75-1a53cdbe6d99" providerId="ADAL" clId="{91908705-4732-4FFC-9A2B-6B1CD0B4FD09}" dt="2019-10-16T12:33:30.948" v="1448" actId="1076"/>
          <ac:cxnSpMkLst>
            <pc:docMk/>
            <pc:sldMk cId="660600546" sldId="385"/>
            <ac:cxnSpMk id="21" creationId="{DAEFE78F-D4D8-4E38-AA23-4CDFAD1649BA}"/>
          </ac:cxnSpMkLst>
        </pc:cxnChg>
      </pc:sldChg>
      <pc:sldChg chg="del">
        <pc:chgData name="Andrew Jones (MLCSU)" userId="dbe7569e-0422-4ba6-ab75-1a53cdbe6d99" providerId="ADAL" clId="{91908705-4732-4FFC-9A2B-6B1CD0B4FD09}" dt="2019-10-16T12:35:24.816" v="1452" actId="2696"/>
        <pc:sldMkLst>
          <pc:docMk/>
          <pc:sldMk cId="1507725719" sldId="386"/>
        </pc:sldMkLst>
      </pc:sldChg>
      <pc:sldChg chg="modSp del">
        <pc:chgData name="Andrew Jones (MLCSU)" userId="dbe7569e-0422-4ba6-ab75-1a53cdbe6d99" providerId="ADAL" clId="{91908705-4732-4FFC-9A2B-6B1CD0B4FD09}" dt="2019-10-16T12:35:26.215" v="1453" actId="2696"/>
        <pc:sldMkLst>
          <pc:docMk/>
          <pc:sldMk cId="2240226114" sldId="387"/>
        </pc:sldMkLst>
        <pc:spChg chg="mod">
          <ac:chgData name="Andrew Jones (MLCSU)" userId="dbe7569e-0422-4ba6-ab75-1a53cdbe6d99" providerId="ADAL" clId="{91908705-4732-4FFC-9A2B-6B1CD0B4FD09}" dt="2019-10-11T08:54:42.683" v="1141" actId="2711"/>
          <ac:spMkLst>
            <pc:docMk/>
            <pc:sldMk cId="2240226114" sldId="387"/>
            <ac:spMk id="5" creationId="{F941FD1E-3F51-4688-B618-29AD89C67752}"/>
          </ac:spMkLst>
        </pc:spChg>
      </pc:sldChg>
      <pc:sldChg chg="modSp del ord">
        <pc:chgData name="Andrew Jones (MLCSU)" userId="dbe7569e-0422-4ba6-ab75-1a53cdbe6d99" providerId="ADAL" clId="{91908705-4732-4FFC-9A2B-6B1CD0B4FD09}" dt="2019-10-11T08:31:18.232" v="531" actId="2696"/>
        <pc:sldMkLst>
          <pc:docMk/>
          <pc:sldMk cId="3130217976" sldId="389"/>
        </pc:sldMkLst>
        <pc:spChg chg="mod">
          <ac:chgData name="Andrew Jones (MLCSU)" userId="dbe7569e-0422-4ba6-ab75-1a53cdbe6d99" providerId="ADAL" clId="{91908705-4732-4FFC-9A2B-6B1CD0B4FD09}" dt="2019-10-11T08:03:00.804" v="137" actId="20577"/>
          <ac:spMkLst>
            <pc:docMk/>
            <pc:sldMk cId="3130217976" sldId="389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91908705-4732-4FFC-9A2B-6B1CD0B4FD09}" dt="2019-10-11T07:55:30.217" v="52" actId="2696"/>
        <pc:sldMkLst>
          <pc:docMk/>
          <pc:sldMk cId="1895881489" sldId="390"/>
        </pc:sldMkLst>
      </pc:sldChg>
      <pc:sldChg chg="addSp modSp add">
        <pc:chgData name="Andrew Jones (MLCSU)" userId="dbe7569e-0422-4ba6-ab75-1a53cdbe6d99" providerId="ADAL" clId="{91908705-4732-4FFC-9A2B-6B1CD0B4FD09}" dt="2019-10-11T09:01:19.706" v="1163" actId="20577"/>
        <pc:sldMkLst>
          <pc:docMk/>
          <pc:sldMk cId="3470233338" sldId="390"/>
        </pc:sldMkLst>
        <pc:spChg chg="mod">
          <ac:chgData name="Andrew Jones (MLCSU)" userId="dbe7569e-0422-4ba6-ab75-1a53cdbe6d99" providerId="ADAL" clId="{91908705-4732-4FFC-9A2B-6B1CD0B4FD09}" dt="2019-10-11T07:55:44.448" v="62" actId="1035"/>
          <ac:spMkLst>
            <pc:docMk/>
            <pc:sldMk cId="3470233338" sldId="390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9:01:19.706" v="1163" actId="20577"/>
          <ac:spMkLst>
            <pc:docMk/>
            <pc:sldMk cId="3470233338" sldId="390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1T07:56:15.216" v="66" actId="1076"/>
          <ac:spMkLst>
            <pc:docMk/>
            <pc:sldMk cId="3470233338" sldId="390"/>
            <ac:spMk id="7" creationId="{4E2FD33E-0DC2-4B82-9807-C5914D1DAE85}"/>
          </ac:spMkLst>
        </pc:spChg>
        <pc:cxnChg chg="add mod">
          <ac:chgData name="Andrew Jones (MLCSU)" userId="dbe7569e-0422-4ba6-ab75-1a53cdbe6d99" providerId="ADAL" clId="{91908705-4732-4FFC-9A2B-6B1CD0B4FD09}" dt="2019-10-11T07:56:09.559" v="65" actId="14100"/>
          <ac:cxnSpMkLst>
            <pc:docMk/>
            <pc:sldMk cId="3470233338" sldId="390"/>
            <ac:cxnSpMk id="8" creationId="{3050C0C9-8A17-444A-8DFF-545985221DEA}"/>
          </ac:cxnSpMkLst>
        </pc:cxnChg>
      </pc:sldChg>
      <pc:sldChg chg="addSp modSp add">
        <pc:chgData name="Andrew Jones (MLCSU)" userId="dbe7569e-0422-4ba6-ab75-1a53cdbe6d99" providerId="ADAL" clId="{91908705-4732-4FFC-9A2B-6B1CD0B4FD09}" dt="2019-10-11T09:01:23.065" v="1165" actId="20577"/>
        <pc:sldMkLst>
          <pc:docMk/>
          <pc:sldMk cId="2331664606" sldId="391"/>
        </pc:sldMkLst>
        <pc:spChg chg="mod">
          <ac:chgData name="Andrew Jones (MLCSU)" userId="dbe7569e-0422-4ba6-ab75-1a53cdbe6d99" providerId="ADAL" clId="{91908705-4732-4FFC-9A2B-6B1CD0B4FD09}" dt="2019-10-11T09:01:23.065" v="1165" actId="20577"/>
          <ac:spMkLst>
            <pc:docMk/>
            <pc:sldMk cId="2331664606" sldId="391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1T07:57:57.821" v="82" actId="207"/>
          <ac:spMkLst>
            <pc:docMk/>
            <pc:sldMk cId="2331664606" sldId="391"/>
            <ac:spMk id="9" creationId="{6C020D86-5D0D-4CB6-8757-8CB11C121B1B}"/>
          </ac:spMkLst>
        </pc:spChg>
        <pc:picChg chg="mod">
          <ac:chgData name="Andrew Jones (MLCSU)" userId="dbe7569e-0422-4ba6-ab75-1a53cdbe6d99" providerId="ADAL" clId="{91908705-4732-4FFC-9A2B-6B1CD0B4FD09}" dt="2019-10-11T07:57:04.075" v="76" actId="1076"/>
          <ac:picMkLst>
            <pc:docMk/>
            <pc:sldMk cId="2331664606" sldId="391"/>
            <ac:picMk id="2" creationId="{4B43AB9F-A12A-4F51-AC39-51AD0886EF5D}"/>
          </ac:picMkLst>
        </pc:picChg>
        <pc:cxnChg chg="add mod">
          <ac:chgData name="Andrew Jones (MLCSU)" userId="dbe7569e-0422-4ba6-ab75-1a53cdbe6d99" providerId="ADAL" clId="{91908705-4732-4FFC-9A2B-6B1CD0B4FD09}" dt="2019-10-11T07:57:47.019" v="81" actId="208"/>
          <ac:cxnSpMkLst>
            <pc:docMk/>
            <pc:sldMk cId="2331664606" sldId="391"/>
            <ac:cxnSpMk id="10" creationId="{C55FFB4C-041E-4891-ADE2-74607D10074E}"/>
          </ac:cxnSpMkLst>
        </pc:cxnChg>
      </pc:sldChg>
      <pc:sldChg chg="addSp delSp modSp add ord">
        <pc:chgData name="Andrew Jones (MLCSU)" userId="dbe7569e-0422-4ba6-ab75-1a53cdbe6d99" providerId="ADAL" clId="{91908705-4732-4FFC-9A2B-6B1CD0B4FD09}" dt="2019-10-11T09:06:33.474" v="1331" actId="2711"/>
        <pc:sldMkLst>
          <pc:docMk/>
          <pc:sldMk cId="1676285559" sldId="392"/>
        </pc:sldMkLst>
        <pc:spChg chg="del">
          <ac:chgData name="Andrew Jones (MLCSU)" userId="dbe7569e-0422-4ba6-ab75-1a53cdbe6d99" providerId="ADAL" clId="{91908705-4732-4FFC-9A2B-6B1CD0B4FD09}" dt="2019-10-11T08:32:46.012" v="541" actId="478"/>
          <ac:spMkLst>
            <pc:docMk/>
            <pc:sldMk cId="1676285559" sldId="392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8:33:42.406" v="552" actId="20577"/>
          <ac:spMkLst>
            <pc:docMk/>
            <pc:sldMk cId="1676285559" sldId="392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1T09:06:33.474" v="1331" actId="2711"/>
          <ac:spMkLst>
            <pc:docMk/>
            <pc:sldMk cId="1676285559" sldId="392"/>
            <ac:spMk id="8" creationId="{10049AF5-EBB7-4AB9-A504-A83105405EC9}"/>
          </ac:spMkLst>
        </pc:spChg>
        <pc:spChg chg="del">
          <ac:chgData name="Andrew Jones (MLCSU)" userId="dbe7569e-0422-4ba6-ab75-1a53cdbe6d99" providerId="ADAL" clId="{91908705-4732-4FFC-9A2B-6B1CD0B4FD09}" dt="2019-10-11T08:33:16.978" v="542" actId="478"/>
          <ac:spMkLst>
            <pc:docMk/>
            <pc:sldMk cId="1676285559" sldId="392"/>
            <ac:spMk id="11" creationId="{685919EA-07B9-447F-B7A4-36BB52D1678A}"/>
          </ac:spMkLst>
        </pc:spChg>
        <pc:spChg chg="del">
          <ac:chgData name="Andrew Jones (MLCSU)" userId="dbe7569e-0422-4ba6-ab75-1a53cdbe6d99" providerId="ADAL" clId="{91908705-4732-4FFC-9A2B-6B1CD0B4FD09}" dt="2019-10-11T08:32:42.827" v="538" actId="478"/>
          <ac:spMkLst>
            <pc:docMk/>
            <pc:sldMk cId="1676285559" sldId="392"/>
            <ac:spMk id="16" creationId="{A56C4B95-6791-46CA-A2B4-C63716C6D3C5}"/>
          </ac:spMkLst>
        </pc:spChg>
        <pc:spChg chg="mod">
          <ac:chgData name="Andrew Jones (MLCSU)" userId="dbe7569e-0422-4ba6-ab75-1a53cdbe6d99" providerId="ADAL" clId="{91908705-4732-4FFC-9A2B-6B1CD0B4FD09}" dt="2019-10-11T08:33:34.342" v="545" actId="1076"/>
          <ac:spMkLst>
            <pc:docMk/>
            <pc:sldMk cId="1676285559" sldId="392"/>
            <ac:spMk id="19" creationId="{769AA084-3BF1-40EE-ABA2-583BEB4539E9}"/>
          </ac:spMkLst>
        </pc:spChg>
        <pc:spChg chg="add">
          <ac:chgData name="Andrew Jones (MLCSU)" userId="dbe7569e-0422-4ba6-ab75-1a53cdbe6d99" providerId="ADAL" clId="{91908705-4732-4FFC-9A2B-6B1CD0B4FD09}" dt="2019-10-11T08:39:30.987" v="661"/>
          <ac:spMkLst>
            <pc:docMk/>
            <pc:sldMk cId="1676285559" sldId="392"/>
            <ac:spMk id="20" creationId="{4BAF9C02-F7E6-49BA-8F59-F0C4B77AB3D1}"/>
          </ac:spMkLst>
        </pc:spChg>
        <pc:spChg chg="del">
          <ac:chgData name="Andrew Jones (MLCSU)" userId="dbe7569e-0422-4ba6-ab75-1a53cdbe6d99" providerId="ADAL" clId="{91908705-4732-4FFC-9A2B-6B1CD0B4FD09}" dt="2019-10-11T08:32:38.340" v="535" actId="478"/>
          <ac:spMkLst>
            <pc:docMk/>
            <pc:sldMk cId="1676285559" sldId="392"/>
            <ac:spMk id="23" creationId="{75CCB989-AC83-445A-83A7-64900C3A63BF}"/>
          </ac:spMkLst>
        </pc:spChg>
        <pc:spChg chg="del">
          <ac:chgData name="Andrew Jones (MLCSU)" userId="dbe7569e-0422-4ba6-ab75-1a53cdbe6d99" providerId="ADAL" clId="{91908705-4732-4FFC-9A2B-6B1CD0B4FD09}" dt="2019-10-11T08:32:40.120" v="536" actId="478"/>
          <ac:spMkLst>
            <pc:docMk/>
            <pc:sldMk cId="1676285559" sldId="392"/>
            <ac:spMk id="25" creationId="{A3E2B160-7839-4AED-943B-7CAA22965335}"/>
          </ac:spMkLst>
        </pc:spChg>
        <pc:cxnChg chg="del">
          <ac:chgData name="Andrew Jones (MLCSU)" userId="dbe7569e-0422-4ba6-ab75-1a53cdbe6d99" providerId="ADAL" clId="{91908705-4732-4FFC-9A2B-6B1CD0B4FD09}" dt="2019-10-11T08:33:18.914" v="543" actId="478"/>
          <ac:cxnSpMkLst>
            <pc:docMk/>
            <pc:sldMk cId="1676285559" sldId="392"/>
            <ac:cxnSpMk id="10" creationId="{F16B83AB-9316-42BB-9E2E-D49CFC136281}"/>
          </ac:cxnSpMkLst>
        </pc:cxnChg>
        <pc:cxnChg chg="del">
          <ac:chgData name="Andrew Jones (MLCSU)" userId="dbe7569e-0422-4ba6-ab75-1a53cdbe6d99" providerId="ADAL" clId="{91908705-4732-4FFC-9A2B-6B1CD0B4FD09}" dt="2019-10-11T08:32:44.883" v="540" actId="478"/>
          <ac:cxnSpMkLst>
            <pc:docMk/>
            <pc:sldMk cId="1676285559" sldId="392"/>
            <ac:cxnSpMk id="12" creationId="{9178BDA9-A9E9-4DAD-9E06-E31260D5ACFD}"/>
          </ac:cxnSpMkLst>
        </pc:cxnChg>
        <pc:cxnChg chg="mod">
          <ac:chgData name="Andrew Jones (MLCSU)" userId="dbe7569e-0422-4ba6-ab75-1a53cdbe6d99" providerId="ADAL" clId="{91908705-4732-4FFC-9A2B-6B1CD0B4FD09}" dt="2019-10-11T08:33:46.965" v="553" actId="14100"/>
          <ac:cxnSpMkLst>
            <pc:docMk/>
            <pc:sldMk cId="1676285559" sldId="392"/>
            <ac:cxnSpMk id="18" creationId="{588777CC-26C9-420E-89A4-A29BABCC85A1}"/>
          </ac:cxnSpMkLst>
        </pc:cxnChg>
        <pc:cxnChg chg="del">
          <ac:chgData name="Andrew Jones (MLCSU)" userId="dbe7569e-0422-4ba6-ab75-1a53cdbe6d99" providerId="ADAL" clId="{91908705-4732-4FFC-9A2B-6B1CD0B4FD09}" dt="2019-10-11T08:32:43.923" v="539" actId="478"/>
          <ac:cxnSpMkLst>
            <pc:docMk/>
            <pc:sldMk cId="1676285559" sldId="392"/>
            <ac:cxnSpMk id="21" creationId="{DAEFE78F-D4D8-4E38-AA23-4CDFAD1649BA}"/>
          </ac:cxnSpMkLst>
        </pc:cxnChg>
        <pc:cxnChg chg="del">
          <ac:chgData name="Andrew Jones (MLCSU)" userId="dbe7569e-0422-4ba6-ab75-1a53cdbe6d99" providerId="ADAL" clId="{91908705-4732-4FFC-9A2B-6B1CD0B4FD09}" dt="2019-10-11T08:32:41.097" v="537" actId="478"/>
          <ac:cxnSpMkLst>
            <pc:docMk/>
            <pc:sldMk cId="1676285559" sldId="392"/>
            <ac:cxnSpMk id="24" creationId="{017D9ECC-DA83-4999-9064-602FC66553DF}"/>
          </ac:cxnSpMkLst>
        </pc:cxnChg>
      </pc:sldChg>
      <pc:sldChg chg="addSp delSp modSp add">
        <pc:chgData name="Andrew Jones (MLCSU)" userId="dbe7569e-0422-4ba6-ab75-1a53cdbe6d99" providerId="ADAL" clId="{91908705-4732-4FFC-9A2B-6B1CD0B4FD09}" dt="2019-10-16T11:28:43.582" v="1407" actId="20577"/>
        <pc:sldMkLst>
          <pc:docMk/>
          <pc:sldMk cId="1268140262" sldId="393"/>
        </pc:sldMkLst>
        <pc:spChg chg="mod">
          <ac:chgData name="Andrew Jones (MLCSU)" userId="dbe7569e-0422-4ba6-ab75-1a53cdbe6d99" providerId="ADAL" clId="{91908705-4732-4FFC-9A2B-6B1CD0B4FD09}" dt="2019-10-11T08:29:00.980" v="454" actId="20577"/>
          <ac:spMkLst>
            <pc:docMk/>
            <pc:sldMk cId="1268140262" sldId="39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1T08:29:59.938" v="460"/>
          <ac:spMkLst>
            <pc:docMk/>
            <pc:sldMk cId="1268140262" sldId="393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91908705-4732-4FFC-9A2B-6B1CD0B4FD09}" dt="2019-10-16T11:28:36.850" v="1399" actId="1038"/>
          <ac:spMkLst>
            <pc:docMk/>
            <pc:sldMk cId="1268140262" sldId="393"/>
            <ac:spMk id="7" creationId="{E67F7AEA-28FF-4432-9C19-E7946CB6D83E}"/>
          </ac:spMkLst>
        </pc:spChg>
        <pc:spChg chg="add mod">
          <ac:chgData name="Andrew Jones (MLCSU)" userId="dbe7569e-0422-4ba6-ab75-1a53cdbe6d99" providerId="ADAL" clId="{91908705-4732-4FFC-9A2B-6B1CD0B4FD09}" dt="2019-10-16T11:28:43.582" v="1407" actId="20577"/>
          <ac:spMkLst>
            <pc:docMk/>
            <pc:sldMk cId="1268140262" sldId="393"/>
            <ac:spMk id="8" creationId="{1EB20DDA-93ED-451C-AD24-278415CC1EA9}"/>
          </ac:spMkLst>
        </pc:spChg>
        <pc:spChg chg="add mod">
          <ac:chgData name="Andrew Jones (MLCSU)" userId="dbe7569e-0422-4ba6-ab75-1a53cdbe6d99" providerId="ADAL" clId="{91908705-4732-4FFC-9A2B-6B1CD0B4FD09}" dt="2019-10-11T08:30:59.666" v="529" actId="5793"/>
          <ac:spMkLst>
            <pc:docMk/>
            <pc:sldMk cId="1268140262" sldId="393"/>
            <ac:spMk id="14" creationId="{C1292D55-630D-4706-BBEE-A3F5BF065E48}"/>
          </ac:spMkLst>
        </pc:spChg>
        <pc:picChg chg="add ord">
          <ac:chgData name="Andrew Jones (MLCSU)" userId="dbe7569e-0422-4ba6-ab75-1a53cdbe6d99" providerId="ADAL" clId="{91908705-4732-4FFC-9A2B-6B1CD0B4FD09}" dt="2019-10-16T11:28:15.321" v="1368" actId="167"/>
          <ac:picMkLst>
            <pc:docMk/>
            <pc:sldMk cId="1268140262" sldId="393"/>
            <ac:picMk id="12" creationId="{14E1EE8F-6220-4D98-81CE-0D789566F7AC}"/>
          </ac:picMkLst>
        </pc:picChg>
        <pc:picChg chg="del">
          <ac:chgData name="Andrew Jones (MLCSU)" userId="dbe7569e-0422-4ba6-ab75-1a53cdbe6d99" providerId="ADAL" clId="{91908705-4732-4FFC-9A2B-6B1CD0B4FD09}" dt="2019-10-16T11:28:08.425" v="1366" actId="478"/>
          <ac:picMkLst>
            <pc:docMk/>
            <pc:sldMk cId="1268140262" sldId="393"/>
            <ac:picMk id="34" creationId="{2EE76AB4-9AF5-455C-9A28-C0793341027A}"/>
          </ac:picMkLst>
        </pc:picChg>
        <pc:cxnChg chg="add mod">
          <ac:chgData name="Andrew Jones (MLCSU)" userId="dbe7569e-0422-4ba6-ab75-1a53cdbe6d99" providerId="ADAL" clId="{91908705-4732-4FFC-9A2B-6B1CD0B4FD09}" dt="2019-10-11T08:30:42.582" v="515" actId="14100"/>
          <ac:cxnSpMkLst>
            <pc:docMk/>
            <pc:sldMk cId="1268140262" sldId="393"/>
            <ac:cxnSpMk id="9" creationId="{2CF4CA2F-2ACB-41A9-8EA1-C966507366CB}"/>
          </ac:cxnSpMkLst>
        </pc:cxnChg>
        <pc:cxnChg chg="add mod">
          <ac:chgData name="Andrew Jones (MLCSU)" userId="dbe7569e-0422-4ba6-ab75-1a53cdbe6d99" providerId="ADAL" clId="{91908705-4732-4FFC-9A2B-6B1CD0B4FD09}" dt="2019-10-11T08:31:06.551" v="530" actId="1076"/>
          <ac:cxnSpMkLst>
            <pc:docMk/>
            <pc:sldMk cId="1268140262" sldId="393"/>
            <ac:cxnSpMk id="11" creationId="{87476554-6E65-4B2F-B92E-B44380A53742}"/>
          </ac:cxnSpMkLst>
        </pc:cxnChg>
        <pc:cxnChg chg="add del">
          <ac:chgData name="Andrew Jones (MLCSU)" userId="dbe7569e-0422-4ba6-ab75-1a53cdbe6d99" providerId="ADAL" clId="{91908705-4732-4FFC-9A2B-6B1CD0B4FD09}" dt="2019-10-11T08:29:49.187" v="459"/>
          <ac:cxnSpMkLst>
            <pc:docMk/>
            <pc:sldMk cId="1268140262" sldId="393"/>
            <ac:cxnSpMk id="13" creationId="{02E7DED7-C25B-4822-8B52-299C158706E2}"/>
          </ac:cxnSpMkLst>
        </pc:cxnChg>
      </pc:sldChg>
      <pc:sldChg chg="addSp delSp modSp add">
        <pc:chgData name="Andrew Jones (MLCSU)" userId="dbe7569e-0422-4ba6-ab75-1a53cdbe6d99" providerId="ADAL" clId="{91908705-4732-4FFC-9A2B-6B1CD0B4FD09}" dt="2019-10-16T11:27:58.940" v="1365" actId="1076"/>
        <pc:sldMkLst>
          <pc:docMk/>
          <pc:sldMk cId="2490562912" sldId="394"/>
        </pc:sldMkLst>
        <pc:spChg chg="mod">
          <ac:chgData name="Andrew Jones (MLCSU)" userId="dbe7569e-0422-4ba6-ab75-1a53cdbe6d99" providerId="ADAL" clId="{91908705-4732-4FFC-9A2B-6B1CD0B4FD09}" dt="2019-10-11T08:25:36.863" v="331" actId="20577"/>
          <ac:spMkLst>
            <pc:docMk/>
            <pc:sldMk cId="2490562912" sldId="394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6T11:27:58.940" v="1365" actId="1076"/>
          <ac:spMkLst>
            <pc:docMk/>
            <pc:sldMk cId="2490562912" sldId="394"/>
            <ac:spMk id="7" creationId="{A5E6203B-083E-4DA2-851E-24DECB8DB932}"/>
          </ac:spMkLst>
        </pc:spChg>
        <pc:spChg chg="add mod">
          <ac:chgData name="Andrew Jones (MLCSU)" userId="dbe7569e-0422-4ba6-ab75-1a53cdbe6d99" providerId="ADAL" clId="{91908705-4732-4FFC-9A2B-6B1CD0B4FD09}" dt="2019-10-11T08:27:01.630" v="362" actId="1076"/>
          <ac:spMkLst>
            <pc:docMk/>
            <pc:sldMk cId="2490562912" sldId="394"/>
            <ac:spMk id="8" creationId="{ABD8CF2D-CDF8-4B85-ABF4-C7312C7C86E4}"/>
          </ac:spMkLst>
        </pc:spChg>
        <pc:picChg chg="add mod ord">
          <ac:chgData name="Andrew Jones (MLCSU)" userId="dbe7569e-0422-4ba6-ab75-1a53cdbe6d99" providerId="ADAL" clId="{91908705-4732-4FFC-9A2B-6B1CD0B4FD09}" dt="2019-10-16T11:27:54.180" v="1364" actId="167"/>
          <ac:picMkLst>
            <pc:docMk/>
            <pc:sldMk cId="2490562912" sldId="394"/>
            <ac:picMk id="10" creationId="{B53A6377-FF73-49C4-A96B-6EBC0DEE81EF}"/>
          </ac:picMkLst>
        </pc:picChg>
        <pc:picChg chg="del">
          <ac:chgData name="Andrew Jones (MLCSU)" userId="dbe7569e-0422-4ba6-ab75-1a53cdbe6d99" providerId="ADAL" clId="{91908705-4732-4FFC-9A2B-6B1CD0B4FD09}" dt="2019-10-16T11:27:48.291" v="1360" actId="478"/>
          <ac:picMkLst>
            <pc:docMk/>
            <pc:sldMk cId="2490562912" sldId="394"/>
            <ac:picMk id="34" creationId="{2EE76AB4-9AF5-455C-9A28-C0793341027A}"/>
          </ac:picMkLst>
        </pc:picChg>
        <pc:cxnChg chg="add mod">
          <ac:chgData name="Andrew Jones (MLCSU)" userId="dbe7569e-0422-4ba6-ab75-1a53cdbe6d99" providerId="ADAL" clId="{91908705-4732-4FFC-9A2B-6B1CD0B4FD09}" dt="2019-10-11T08:27:04.272" v="363" actId="14100"/>
          <ac:cxnSpMkLst>
            <pc:docMk/>
            <pc:sldMk cId="2490562912" sldId="394"/>
            <ac:cxnSpMk id="9" creationId="{BFAC2782-1172-448A-AD5A-82B2F4DE4B55}"/>
          </ac:cxnSpMkLst>
        </pc:cxnChg>
      </pc:sldChg>
      <pc:sldChg chg="modSp add">
        <pc:chgData name="Andrew Jones (MLCSU)" userId="dbe7569e-0422-4ba6-ab75-1a53cdbe6d99" providerId="ADAL" clId="{91908705-4732-4FFC-9A2B-6B1CD0B4FD09}" dt="2019-10-11T09:01:15.177" v="1159" actId="20577"/>
        <pc:sldMkLst>
          <pc:docMk/>
          <pc:sldMk cId="2946922127" sldId="395"/>
        </pc:sldMkLst>
        <pc:spChg chg="mod">
          <ac:chgData name="Andrew Jones (MLCSU)" userId="dbe7569e-0422-4ba6-ab75-1a53cdbe6d99" providerId="ADAL" clId="{91908705-4732-4FFC-9A2B-6B1CD0B4FD09}" dt="2019-10-11T09:01:15.177" v="1159" actId="20577"/>
          <ac:spMkLst>
            <pc:docMk/>
            <pc:sldMk cId="2946922127" sldId="395"/>
            <ac:spMk id="5" creationId="{F941FD1E-3F51-4688-B618-29AD89C67752}"/>
          </ac:spMkLst>
        </pc:spChg>
      </pc:sldChg>
      <pc:sldChg chg="addSp delSp modSp add">
        <pc:chgData name="Andrew Jones (MLCSU)" userId="dbe7569e-0422-4ba6-ab75-1a53cdbe6d99" providerId="ADAL" clId="{91908705-4732-4FFC-9A2B-6B1CD0B4FD09}" dt="2019-10-16T11:27:21.287" v="1359" actId="14100"/>
        <pc:sldMkLst>
          <pc:docMk/>
          <pc:sldMk cId="486746128" sldId="396"/>
        </pc:sldMkLst>
        <pc:spChg chg="del">
          <ac:chgData name="Andrew Jones (MLCSU)" userId="dbe7569e-0422-4ba6-ab75-1a53cdbe6d99" providerId="ADAL" clId="{91908705-4732-4FFC-9A2B-6B1CD0B4FD09}" dt="2019-10-11T08:37:07.021" v="649" actId="478"/>
          <ac:spMkLst>
            <pc:docMk/>
            <pc:sldMk cId="486746128" sldId="396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8:35:13.694" v="562" actId="20577"/>
          <ac:spMkLst>
            <pc:docMk/>
            <pc:sldMk cId="486746128" sldId="39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6T11:27:13.548" v="1356" actId="1035"/>
          <ac:spMkLst>
            <pc:docMk/>
            <pc:sldMk cId="486746128" sldId="396"/>
            <ac:spMk id="11" creationId="{685919EA-07B9-447F-B7A4-36BB52D1678A}"/>
          </ac:spMkLst>
        </pc:spChg>
        <pc:spChg chg="del">
          <ac:chgData name="Andrew Jones (MLCSU)" userId="dbe7569e-0422-4ba6-ab75-1a53cdbe6d99" providerId="ADAL" clId="{91908705-4732-4FFC-9A2B-6B1CD0B4FD09}" dt="2019-10-11T08:37:04.456" v="646" actId="478"/>
          <ac:spMkLst>
            <pc:docMk/>
            <pc:sldMk cId="486746128" sldId="396"/>
            <ac:spMk id="16" creationId="{A56C4B95-6791-46CA-A2B4-C63716C6D3C5}"/>
          </ac:spMkLst>
        </pc:spChg>
        <pc:spChg chg="del">
          <ac:chgData name="Andrew Jones (MLCSU)" userId="dbe7569e-0422-4ba6-ab75-1a53cdbe6d99" providerId="ADAL" clId="{91908705-4732-4FFC-9A2B-6B1CD0B4FD09}" dt="2019-10-11T08:36:05.163" v="627" actId="478"/>
          <ac:spMkLst>
            <pc:docMk/>
            <pc:sldMk cId="486746128" sldId="396"/>
            <ac:spMk id="19" creationId="{769AA084-3BF1-40EE-ABA2-583BEB4539E9}"/>
          </ac:spMkLst>
        </pc:spChg>
        <pc:spChg chg="add">
          <ac:chgData name="Andrew Jones (MLCSU)" userId="dbe7569e-0422-4ba6-ab75-1a53cdbe6d99" providerId="ADAL" clId="{91908705-4732-4FFC-9A2B-6B1CD0B4FD09}" dt="2019-10-11T08:36:07.455" v="629"/>
          <ac:spMkLst>
            <pc:docMk/>
            <pc:sldMk cId="486746128" sldId="396"/>
            <ac:spMk id="22" creationId="{F185A85D-8E9F-49DB-8D1A-6D93A1B77917}"/>
          </ac:spMkLst>
        </pc:spChg>
        <pc:spChg chg="del">
          <ac:chgData name="Andrew Jones (MLCSU)" userId="dbe7569e-0422-4ba6-ab75-1a53cdbe6d99" providerId="ADAL" clId="{91908705-4732-4FFC-9A2B-6B1CD0B4FD09}" dt="2019-10-11T08:37:01.282" v="644" actId="478"/>
          <ac:spMkLst>
            <pc:docMk/>
            <pc:sldMk cId="486746128" sldId="396"/>
            <ac:spMk id="23" creationId="{75CCB989-AC83-445A-83A7-64900C3A63BF}"/>
          </ac:spMkLst>
        </pc:spChg>
        <pc:spChg chg="del">
          <ac:chgData name="Andrew Jones (MLCSU)" userId="dbe7569e-0422-4ba6-ab75-1a53cdbe6d99" providerId="ADAL" clId="{91908705-4732-4FFC-9A2B-6B1CD0B4FD09}" dt="2019-10-11T08:36:59.454" v="643" actId="478"/>
          <ac:spMkLst>
            <pc:docMk/>
            <pc:sldMk cId="486746128" sldId="396"/>
            <ac:spMk id="25" creationId="{A3E2B160-7839-4AED-943B-7CAA22965335}"/>
          </ac:spMkLst>
        </pc:spChg>
        <pc:picChg chg="add mod ord">
          <ac:chgData name="Andrew Jones (MLCSU)" userId="dbe7569e-0422-4ba6-ab75-1a53cdbe6d99" providerId="ADAL" clId="{91908705-4732-4FFC-9A2B-6B1CD0B4FD09}" dt="2019-10-16T11:26:49.401" v="1342" actId="167"/>
          <ac:picMkLst>
            <pc:docMk/>
            <pc:sldMk cId="486746128" sldId="396"/>
            <ac:picMk id="2" creationId="{ADDA78B4-2A1C-4A1E-9128-A90A3392C81F}"/>
          </ac:picMkLst>
        </pc:picChg>
        <pc:picChg chg="del">
          <ac:chgData name="Andrew Jones (MLCSU)" userId="dbe7569e-0422-4ba6-ab75-1a53cdbe6d99" providerId="ADAL" clId="{91908705-4732-4FFC-9A2B-6B1CD0B4FD09}" dt="2019-10-16T11:26:52.125" v="1343" actId="478"/>
          <ac:picMkLst>
            <pc:docMk/>
            <pc:sldMk cId="486746128" sldId="396"/>
            <ac:picMk id="34" creationId="{2EE76AB4-9AF5-455C-9A28-C0793341027A}"/>
          </ac:picMkLst>
        </pc:picChg>
        <pc:cxnChg chg="mod">
          <ac:chgData name="Andrew Jones (MLCSU)" userId="dbe7569e-0422-4ba6-ab75-1a53cdbe6d99" providerId="ADAL" clId="{91908705-4732-4FFC-9A2B-6B1CD0B4FD09}" dt="2019-10-16T11:27:21.287" v="1359" actId="14100"/>
          <ac:cxnSpMkLst>
            <pc:docMk/>
            <pc:sldMk cId="486746128" sldId="396"/>
            <ac:cxnSpMk id="10" creationId="{F16B83AB-9316-42BB-9E2E-D49CFC136281}"/>
          </ac:cxnSpMkLst>
        </pc:cxnChg>
        <pc:cxnChg chg="del">
          <ac:chgData name="Andrew Jones (MLCSU)" userId="dbe7569e-0422-4ba6-ab75-1a53cdbe6d99" providerId="ADAL" clId="{91908705-4732-4FFC-9A2B-6B1CD0B4FD09}" dt="2019-10-11T08:37:06.117" v="648" actId="478"/>
          <ac:cxnSpMkLst>
            <pc:docMk/>
            <pc:sldMk cId="486746128" sldId="396"/>
            <ac:cxnSpMk id="12" creationId="{9178BDA9-A9E9-4DAD-9E06-E31260D5ACFD}"/>
          </ac:cxnSpMkLst>
        </pc:cxnChg>
        <pc:cxnChg chg="del">
          <ac:chgData name="Andrew Jones (MLCSU)" userId="dbe7569e-0422-4ba6-ab75-1a53cdbe6d99" providerId="ADAL" clId="{91908705-4732-4FFC-9A2B-6B1CD0B4FD09}" dt="2019-10-11T08:36:07.065" v="628" actId="478"/>
          <ac:cxnSpMkLst>
            <pc:docMk/>
            <pc:sldMk cId="486746128" sldId="396"/>
            <ac:cxnSpMk id="18" creationId="{588777CC-26C9-420E-89A4-A29BABCC85A1}"/>
          </ac:cxnSpMkLst>
        </pc:cxnChg>
        <pc:cxnChg chg="add">
          <ac:chgData name="Andrew Jones (MLCSU)" userId="dbe7569e-0422-4ba6-ab75-1a53cdbe6d99" providerId="ADAL" clId="{91908705-4732-4FFC-9A2B-6B1CD0B4FD09}" dt="2019-10-11T08:36:07.455" v="629"/>
          <ac:cxnSpMkLst>
            <pc:docMk/>
            <pc:sldMk cId="486746128" sldId="396"/>
            <ac:cxnSpMk id="20" creationId="{0B54B53B-387D-40B9-9C87-B2AF7C8E3212}"/>
          </ac:cxnSpMkLst>
        </pc:cxnChg>
        <pc:cxnChg chg="del">
          <ac:chgData name="Andrew Jones (MLCSU)" userId="dbe7569e-0422-4ba6-ab75-1a53cdbe6d99" providerId="ADAL" clId="{91908705-4732-4FFC-9A2B-6B1CD0B4FD09}" dt="2019-10-11T08:37:05.342" v="647" actId="478"/>
          <ac:cxnSpMkLst>
            <pc:docMk/>
            <pc:sldMk cId="486746128" sldId="396"/>
            <ac:cxnSpMk id="21" creationId="{DAEFE78F-D4D8-4E38-AA23-4CDFAD1649BA}"/>
          </ac:cxnSpMkLst>
        </pc:cxnChg>
        <pc:cxnChg chg="del">
          <ac:chgData name="Andrew Jones (MLCSU)" userId="dbe7569e-0422-4ba6-ab75-1a53cdbe6d99" providerId="ADAL" clId="{91908705-4732-4FFC-9A2B-6B1CD0B4FD09}" dt="2019-10-11T08:37:02.088" v="645" actId="478"/>
          <ac:cxnSpMkLst>
            <pc:docMk/>
            <pc:sldMk cId="486746128" sldId="396"/>
            <ac:cxnSpMk id="24" creationId="{017D9ECC-DA83-4999-9064-602FC66553DF}"/>
          </ac:cxnSpMkLst>
        </pc:cxnChg>
      </pc:sldChg>
      <pc:sldChg chg="add del">
        <pc:chgData name="Andrew Jones (MLCSU)" userId="dbe7569e-0422-4ba6-ab75-1a53cdbe6d99" providerId="ADAL" clId="{91908705-4732-4FFC-9A2B-6B1CD0B4FD09}" dt="2019-10-11T08:34:59.900" v="555" actId="2696"/>
        <pc:sldMkLst>
          <pc:docMk/>
          <pc:sldMk cId="528792721" sldId="396"/>
        </pc:sldMkLst>
      </pc:sldChg>
      <pc:sldChg chg="delSp add del">
        <pc:chgData name="Andrew Jones (MLCSU)" userId="dbe7569e-0422-4ba6-ab75-1a53cdbe6d99" providerId="ADAL" clId="{91908705-4732-4FFC-9A2B-6B1CD0B4FD09}" dt="2019-10-11T08:48:23.213" v="824" actId="2696"/>
        <pc:sldMkLst>
          <pc:docMk/>
          <pc:sldMk cId="3559124315" sldId="397"/>
        </pc:sldMkLst>
        <pc:spChg chg="del">
          <ac:chgData name="Andrew Jones (MLCSU)" userId="dbe7569e-0422-4ba6-ab75-1a53cdbe6d99" providerId="ADAL" clId="{91908705-4732-4FFC-9A2B-6B1CD0B4FD09}" dt="2019-10-11T08:43:47.456" v="736" actId="478"/>
          <ac:spMkLst>
            <pc:docMk/>
            <pc:sldMk cId="3559124315" sldId="397"/>
            <ac:spMk id="23" creationId="{75CCB989-AC83-445A-83A7-64900C3A63BF}"/>
          </ac:spMkLst>
        </pc:spChg>
        <pc:spChg chg="del">
          <ac:chgData name="Andrew Jones (MLCSU)" userId="dbe7569e-0422-4ba6-ab75-1a53cdbe6d99" providerId="ADAL" clId="{91908705-4732-4FFC-9A2B-6B1CD0B4FD09}" dt="2019-10-11T08:43:40.499" v="734" actId="478"/>
          <ac:spMkLst>
            <pc:docMk/>
            <pc:sldMk cId="3559124315" sldId="397"/>
            <ac:spMk id="25" creationId="{A3E2B160-7839-4AED-943B-7CAA22965335}"/>
          </ac:spMkLst>
        </pc:spChg>
        <pc:cxnChg chg="del">
          <ac:chgData name="Andrew Jones (MLCSU)" userId="dbe7569e-0422-4ba6-ab75-1a53cdbe6d99" providerId="ADAL" clId="{91908705-4732-4FFC-9A2B-6B1CD0B4FD09}" dt="2019-10-11T08:43:43.590" v="735" actId="478"/>
          <ac:cxnSpMkLst>
            <pc:docMk/>
            <pc:sldMk cId="3559124315" sldId="397"/>
            <ac:cxnSpMk id="24" creationId="{017D9ECC-DA83-4999-9064-602FC66553DF}"/>
          </ac:cxnSpMkLst>
        </pc:cxnChg>
      </pc:sldChg>
      <pc:sldChg chg="addSp delSp modSp add">
        <pc:chgData name="Andrew Jones (MLCSU)" userId="dbe7569e-0422-4ba6-ab75-1a53cdbe6d99" providerId="ADAL" clId="{91908705-4732-4FFC-9A2B-6B1CD0B4FD09}" dt="2019-10-16T11:29:17.047" v="1439" actId="115"/>
        <pc:sldMkLst>
          <pc:docMk/>
          <pc:sldMk cId="1220747670" sldId="398"/>
        </pc:sldMkLst>
        <pc:spChg chg="add mod">
          <ac:chgData name="Andrew Jones (MLCSU)" userId="dbe7569e-0422-4ba6-ab75-1a53cdbe6d99" providerId="ADAL" clId="{91908705-4732-4FFC-9A2B-6B1CD0B4FD09}" dt="2019-10-16T11:29:11.742" v="1438" actId="1038"/>
          <ac:spMkLst>
            <pc:docMk/>
            <pc:sldMk cId="1220747670" sldId="398"/>
            <ac:spMk id="3" creationId="{6E2F8235-BC67-4B44-8009-36B3F9794009}"/>
          </ac:spMkLst>
        </pc:spChg>
        <pc:spChg chg="add mod">
          <ac:chgData name="Andrew Jones (MLCSU)" userId="dbe7569e-0422-4ba6-ab75-1a53cdbe6d99" providerId="ADAL" clId="{91908705-4732-4FFC-9A2B-6B1CD0B4FD09}" dt="2019-10-16T11:29:17.047" v="1439" actId="115"/>
          <ac:spMkLst>
            <pc:docMk/>
            <pc:sldMk cId="1220747670" sldId="398"/>
            <ac:spMk id="12" creationId="{72DEBB85-F973-4FF1-AB69-42DED38E17F5}"/>
          </ac:spMkLst>
        </pc:spChg>
        <pc:picChg chg="add ord">
          <ac:chgData name="Andrew Jones (MLCSU)" userId="dbe7569e-0422-4ba6-ab75-1a53cdbe6d99" providerId="ADAL" clId="{91908705-4732-4FFC-9A2B-6B1CD0B4FD09}" dt="2019-10-16T11:29:03.885" v="1410" actId="167"/>
          <ac:picMkLst>
            <pc:docMk/>
            <pc:sldMk cId="1220747670" sldId="398"/>
            <ac:picMk id="14" creationId="{D86334F6-87B3-4063-A833-AE2DD5601F58}"/>
          </ac:picMkLst>
        </pc:picChg>
        <pc:picChg chg="del">
          <ac:chgData name="Andrew Jones (MLCSU)" userId="dbe7569e-0422-4ba6-ab75-1a53cdbe6d99" providerId="ADAL" clId="{91908705-4732-4FFC-9A2B-6B1CD0B4FD09}" dt="2019-10-16T11:28:58.150" v="1408" actId="478"/>
          <ac:picMkLst>
            <pc:docMk/>
            <pc:sldMk cId="1220747670" sldId="398"/>
            <ac:picMk id="34" creationId="{2EE76AB4-9AF5-455C-9A28-C0793341027A}"/>
          </ac:picMkLst>
        </pc:picChg>
        <pc:cxnChg chg="add mod">
          <ac:chgData name="Andrew Jones (MLCSU)" userId="dbe7569e-0422-4ba6-ab75-1a53cdbe6d99" providerId="ADAL" clId="{91908705-4732-4FFC-9A2B-6B1CD0B4FD09}" dt="2019-10-11T08:47:53.844" v="823" actId="14100"/>
          <ac:cxnSpMkLst>
            <pc:docMk/>
            <pc:sldMk cId="1220747670" sldId="398"/>
            <ac:cxnSpMk id="13" creationId="{B29FBF80-D7D9-4DAB-BD46-E6C25990513D}"/>
          </ac:cxnSpMkLst>
        </pc:cxnChg>
      </pc:sldChg>
      <pc:sldChg chg="modSp add">
        <pc:chgData name="Andrew Jones (MLCSU)" userId="dbe7569e-0422-4ba6-ab75-1a53cdbe6d99" providerId="ADAL" clId="{91908705-4732-4FFC-9A2B-6B1CD0B4FD09}" dt="2019-10-16T11:23:51.597" v="1333" actId="20577"/>
        <pc:sldMkLst>
          <pc:docMk/>
          <pc:sldMk cId="2187354641" sldId="399"/>
        </pc:sldMkLst>
        <pc:spChg chg="mod">
          <ac:chgData name="Andrew Jones (MLCSU)" userId="dbe7569e-0422-4ba6-ab75-1a53cdbe6d99" providerId="ADAL" clId="{91908705-4732-4FFC-9A2B-6B1CD0B4FD09}" dt="2019-10-11T09:01:05.157" v="1155" actId="20577"/>
          <ac:spMkLst>
            <pc:docMk/>
            <pc:sldMk cId="2187354641" sldId="39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6T11:23:51.597" v="1333" actId="20577"/>
          <ac:spMkLst>
            <pc:docMk/>
            <pc:sldMk cId="2187354641" sldId="399"/>
            <ac:spMk id="6" creationId="{5CA1C7F9-2613-4435-95DD-27A410F5F137}"/>
          </ac:spMkLst>
        </pc:spChg>
      </pc:sldChg>
      <pc:sldChg chg="modSp add del">
        <pc:chgData name="Andrew Jones (MLCSU)" userId="dbe7569e-0422-4ba6-ab75-1a53cdbe6d99" providerId="ADAL" clId="{91908705-4732-4FFC-9A2B-6B1CD0B4FD09}" dt="2019-10-11T09:04:05.959" v="1291" actId="2696"/>
        <pc:sldMkLst>
          <pc:docMk/>
          <pc:sldMk cId="3031549092" sldId="400"/>
        </pc:sldMkLst>
        <pc:spChg chg="mod">
          <ac:chgData name="Andrew Jones (MLCSU)" userId="dbe7569e-0422-4ba6-ab75-1a53cdbe6d99" providerId="ADAL" clId="{91908705-4732-4FFC-9A2B-6B1CD0B4FD09}" dt="2019-10-11T09:02:13.196" v="1168" actId="20577"/>
          <ac:spMkLst>
            <pc:docMk/>
            <pc:sldMk cId="3031549092" sldId="400"/>
            <ac:spMk id="6" creationId="{5CA1C7F9-2613-4435-95DD-27A410F5F1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23/09/2021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23/09/2021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2F04F97-87AC-4484-AE55-2045F1114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671" y="4266858"/>
            <a:ext cx="7802221" cy="1899765"/>
          </a:xfrm>
        </p:spPr>
        <p:txBody>
          <a:bodyPr>
            <a:noAutofit/>
          </a:bodyPr>
          <a:lstStyle>
            <a:lvl1pPr marL="0" indent="0" algn="l">
              <a:buNone/>
              <a:defRPr sz="1637">
                <a:solidFill>
                  <a:schemeClr val="tx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44C7ADF-C14C-47A1-AC4C-6C84341E4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671" y="535794"/>
            <a:ext cx="5381569" cy="1008168"/>
          </a:xfrm>
        </p:spPr>
        <p:txBody>
          <a:bodyPr>
            <a:noAutofit/>
          </a:bodyPr>
          <a:lstStyle>
            <a:lvl1pPr marL="0" indent="0">
              <a:buNone/>
              <a:defRPr sz="2105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Chapter Number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228758-19C0-40F3-9CB4-19A985AB3B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671" y="2995791"/>
            <a:ext cx="7802841" cy="1065699"/>
          </a:xfrm>
        </p:spPr>
        <p:txBody>
          <a:bodyPr/>
          <a:lstStyle>
            <a:lvl1pPr marL="0" indent="0">
              <a:buNone/>
              <a:defRPr sz="4210" b="1"/>
            </a:lvl1pPr>
            <a:lvl2pPr marL="209776" indent="0">
              <a:buNone/>
              <a:defRPr/>
            </a:lvl2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118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2" y="1717039"/>
            <a:ext cx="4745195" cy="5093351"/>
          </a:xfrm>
        </p:spPr>
        <p:txBody>
          <a:bodyPr/>
          <a:lstStyle>
            <a:lvl1pPr marL="334156" indent="-334156">
              <a:buFont typeface="Arial" panose="020B0604020202020204" pitchFamily="34" charset="0"/>
              <a:buChar char="-"/>
              <a:defRPr/>
            </a:lvl1pPr>
            <a:lvl2pPr marL="572242" indent="-334156">
              <a:buFont typeface="Arial" panose="020B0604020202020204" pitchFamily="34" charset="0"/>
              <a:buChar char="-"/>
              <a:defRPr/>
            </a:lvl2pPr>
            <a:lvl3pPr marL="803366" indent="-334156">
              <a:buFont typeface="Arial" panose="020B0604020202020204" pitchFamily="34" charset="0"/>
              <a:buChar char="-"/>
              <a:defRPr/>
            </a:lvl3pPr>
            <a:lvl4pPr marL="1041454" indent="-334156">
              <a:buFont typeface="Arial" panose="020B0604020202020204" pitchFamily="34" charset="0"/>
              <a:buChar char="-"/>
              <a:defRPr/>
            </a:lvl4pPr>
            <a:lvl5pPr marL="1278147" indent="-334156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3534" y="1717039"/>
            <a:ext cx="4745196" cy="5093351"/>
          </a:xfrm>
        </p:spPr>
        <p:txBody>
          <a:bodyPr/>
          <a:lstStyle>
            <a:lvl1pPr marL="334156" indent="-334156">
              <a:buFont typeface="Arial" panose="020B0604020202020204" pitchFamily="34" charset="0"/>
              <a:buChar char="-"/>
              <a:defRPr/>
            </a:lvl1pPr>
            <a:lvl2pPr marL="572242" indent="-334156">
              <a:buFont typeface="Arial" panose="020B0604020202020204" pitchFamily="34" charset="0"/>
              <a:buChar char="-"/>
              <a:defRPr/>
            </a:lvl2pPr>
            <a:lvl3pPr marL="803366" indent="-334156">
              <a:buFont typeface="Arial" panose="020B0604020202020204" pitchFamily="34" charset="0"/>
              <a:buChar char="-"/>
              <a:defRPr/>
            </a:lvl3pPr>
            <a:lvl4pPr marL="1041454" indent="-334156">
              <a:buFont typeface="Arial" panose="020B0604020202020204" pitchFamily="34" charset="0"/>
              <a:buChar char="-"/>
              <a:defRPr/>
            </a:lvl4pPr>
            <a:lvl5pPr marL="1278147" indent="-334156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3EC8D62-A7E1-4AC6-8E95-8901E1CF6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0FDD42-BBA8-436F-A5E3-92C02914A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2EA61A-3646-41C2-9B8C-5F1A14B5C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083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565345"/>
            <a:ext cx="9624059" cy="714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1" y="1727539"/>
            <a:ext cx="4622836" cy="908401"/>
          </a:xfrm>
        </p:spPr>
        <p:txBody>
          <a:bodyPr anchor="b">
            <a:normAutofit/>
          </a:bodyPr>
          <a:lstStyle>
            <a:lvl1pPr marL="0" indent="0">
              <a:buNone/>
              <a:defRPr sz="1754" b="1">
                <a:solidFill>
                  <a:schemeClr val="tx1"/>
                </a:solidFill>
                <a:latin typeface="+mn-lt"/>
              </a:defRPr>
            </a:lvl1pPr>
            <a:lvl2pPr marL="400987" indent="0">
              <a:buNone/>
              <a:defRPr sz="1754" b="1"/>
            </a:lvl2pPr>
            <a:lvl3pPr marL="801975" indent="0">
              <a:buNone/>
              <a:defRPr sz="1579" b="1"/>
            </a:lvl3pPr>
            <a:lvl4pPr marL="1202962" indent="0">
              <a:buNone/>
              <a:defRPr sz="1403" b="1"/>
            </a:lvl4pPr>
            <a:lvl5pPr marL="1603949" indent="0">
              <a:buNone/>
              <a:defRPr sz="1403" b="1"/>
            </a:lvl5pPr>
            <a:lvl6pPr marL="2004936" indent="0">
              <a:buNone/>
              <a:defRPr sz="1403" b="1"/>
            </a:lvl6pPr>
            <a:lvl7pPr marL="2405924" indent="0">
              <a:buNone/>
              <a:defRPr sz="1403" b="1"/>
            </a:lvl7pPr>
            <a:lvl8pPr marL="2806911" indent="0">
              <a:buNone/>
              <a:defRPr sz="1403" b="1"/>
            </a:lvl8pPr>
            <a:lvl9pPr marL="3207898" indent="0">
              <a:buNone/>
              <a:defRPr sz="140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1" y="2692872"/>
            <a:ext cx="4622836" cy="4131519"/>
          </a:xfrm>
        </p:spPr>
        <p:txBody>
          <a:bodyPr/>
          <a:lstStyle>
            <a:lvl1pPr marL="334156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1pPr>
            <a:lvl2pPr marL="572242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803366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1041454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278147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3535" y="1727539"/>
            <a:ext cx="4745194" cy="908401"/>
          </a:xfrm>
        </p:spPr>
        <p:txBody>
          <a:bodyPr anchor="b">
            <a:normAutofit/>
          </a:bodyPr>
          <a:lstStyle>
            <a:lvl1pPr marL="0" indent="0">
              <a:buNone/>
              <a:defRPr sz="1754" b="1">
                <a:solidFill>
                  <a:schemeClr val="tx1"/>
                </a:solidFill>
                <a:latin typeface="+mn-lt"/>
              </a:defRPr>
            </a:lvl1pPr>
            <a:lvl2pPr marL="400987" indent="0">
              <a:buNone/>
              <a:defRPr sz="1754" b="1"/>
            </a:lvl2pPr>
            <a:lvl3pPr marL="801975" indent="0">
              <a:buNone/>
              <a:defRPr sz="1579" b="1"/>
            </a:lvl3pPr>
            <a:lvl4pPr marL="1202962" indent="0">
              <a:buNone/>
              <a:defRPr sz="1403" b="1"/>
            </a:lvl4pPr>
            <a:lvl5pPr marL="1603949" indent="0">
              <a:buNone/>
              <a:defRPr sz="1403" b="1"/>
            </a:lvl5pPr>
            <a:lvl6pPr marL="2004936" indent="0">
              <a:buNone/>
              <a:defRPr sz="1403" b="1"/>
            </a:lvl6pPr>
            <a:lvl7pPr marL="2405924" indent="0">
              <a:buNone/>
              <a:defRPr sz="1403" b="1"/>
            </a:lvl7pPr>
            <a:lvl8pPr marL="2806911" indent="0">
              <a:buNone/>
              <a:defRPr sz="1403" b="1"/>
            </a:lvl8pPr>
            <a:lvl9pPr marL="3207898" indent="0">
              <a:buNone/>
              <a:defRPr sz="140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3535" y="2692872"/>
            <a:ext cx="4745194" cy="4131519"/>
          </a:xfrm>
        </p:spPr>
        <p:txBody>
          <a:bodyPr/>
          <a:lstStyle>
            <a:lvl1pPr marL="334156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1pPr>
            <a:lvl2pPr marL="572242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803366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1041454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278147" indent="-334156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A21093C-EA18-4263-A89F-54A9D4DB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5116259-1259-4CAE-AEF8-458D6E6A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D6DBB4B-3DCE-4E46-93FF-F76F123E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333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671" y="2127382"/>
            <a:ext cx="7802221" cy="2054022"/>
          </a:xfrm>
        </p:spPr>
        <p:txBody>
          <a:bodyPr anchor="b" anchorCtr="0">
            <a:noAutofit/>
          </a:bodyPr>
          <a:lstStyle>
            <a:lvl1pPr>
              <a:defRPr sz="421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71" y="4266858"/>
            <a:ext cx="7802221" cy="1899765"/>
          </a:xfrm>
        </p:spPr>
        <p:txBody>
          <a:bodyPr>
            <a:noAutofit/>
          </a:bodyPr>
          <a:lstStyle>
            <a:lvl1pPr marL="0" indent="0" algn="l">
              <a:buNone/>
              <a:defRPr sz="1637">
                <a:solidFill>
                  <a:schemeClr val="tx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4671" y="535794"/>
            <a:ext cx="7802221" cy="1008168"/>
          </a:xfrm>
        </p:spPr>
        <p:txBody>
          <a:bodyPr>
            <a:noAutofit/>
          </a:bodyPr>
          <a:lstStyle>
            <a:lvl1pPr marL="0" indent="0">
              <a:buNone/>
              <a:defRPr sz="2105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Chapter Number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6B56CC3-295C-4D13-9CCF-EBC6E290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8E49B1E-1D3A-42BD-AF04-EF0E7F8B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E62C620-DA85-4A12-AFF8-0C232191E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597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34672" y="489922"/>
            <a:ext cx="9624059" cy="1008168"/>
          </a:xfrm>
        </p:spPr>
        <p:txBody>
          <a:bodyPr>
            <a:noAutofit/>
          </a:bodyPr>
          <a:lstStyle>
            <a:lvl1pPr marL="0" indent="0">
              <a:buNone/>
              <a:defRPr sz="4210" b="1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Contents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16F1C06-A5B6-406B-9A1C-C3A4F325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CFF8A6F-0F21-40EB-8C4D-154FCB7F0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87FAB09-DB35-4A7C-8E72-FEC626F7C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C1C47-288B-4043-95C6-E2C2892EBB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670" y="1717039"/>
            <a:ext cx="9624060" cy="50933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090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672" y="3097561"/>
            <a:ext cx="3800806" cy="2846972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Aft>
                <a:spcPts val="468"/>
              </a:spcAft>
              <a:buNone/>
              <a:defRPr sz="1637" baseline="0">
                <a:solidFill>
                  <a:schemeClr val="bg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contact details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F19C7-E7FD-CE41-B87D-DCA2FF6172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672" y="1956594"/>
            <a:ext cx="7863589" cy="1008168"/>
          </a:xfrm>
        </p:spPr>
        <p:txBody>
          <a:bodyPr>
            <a:noAutofit/>
          </a:bodyPr>
          <a:lstStyle>
            <a:lvl1pPr marL="0" indent="0">
              <a:buNone/>
              <a:defRPr sz="421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86625D-6B1F-4165-8EDE-3C1C64C987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87144" y="3096851"/>
            <a:ext cx="3911630" cy="2847142"/>
          </a:xfrm>
        </p:spPr>
        <p:txBody>
          <a:bodyPr/>
          <a:lstStyle>
            <a:lvl1pPr marL="0" indent="0">
              <a:buNone/>
              <a:defRPr sz="1637">
                <a:solidFill>
                  <a:schemeClr val="bg1"/>
                </a:solidFill>
              </a:defRPr>
            </a:lvl1pPr>
            <a:lvl2pPr>
              <a:defRPr sz="1637"/>
            </a:lvl2pPr>
            <a:lvl3pPr>
              <a:defRPr sz="1637"/>
            </a:lvl3pPr>
            <a:lvl4pPr>
              <a:defRPr sz="1637"/>
            </a:lvl4pPr>
            <a:lvl5pPr>
              <a:defRPr sz="1637"/>
            </a:lvl5pPr>
          </a:lstStyle>
          <a:p>
            <a:pPr lvl="0"/>
            <a:r>
              <a:rPr lang="en-US" dirty="0"/>
              <a:t>Click to edit contact details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3A8E22-53B9-4546-99F7-3DBCEFE1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B3687A4-E551-4BFD-AA23-AA3CF03C9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8378E33-56CE-41EF-85FF-2CD15F08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042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8860" y="2199973"/>
            <a:ext cx="5199028" cy="423876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spcAft>
                <a:spcPts val="468"/>
              </a:spcAft>
              <a:buNone/>
              <a:defRPr sz="1637">
                <a:solidFill>
                  <a:schemeClr val="tx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Introduction body text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E6E581F-B39F-7B49-BF71-7D27D6C9ED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860" y="1130275"/>
            <a:ext cx="5199028" cy="1008168"/>
          </a:xfrm>
        </p:spPr>
        <p:txBody>
          <a:bodyPr lIns="0">
            <a:noAutofit/>
          </a:bodyPr>
          <a:lstStyle>
            <a:lvl1pPr marL="0" indent="0">
              <a:buNone/>
              <a:defRPr sz="4210" b="1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D847BEF-AA91-1C45-AF15-B9B397DD9B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68627" y="423723"/>
            <a:ext cx="4381888" cy="6015020"/>
          </a:xfrm>
        </p:spPr>
        <p:txBody>
          <a:bodyPr/>
          <a:lstStyle>
            <a:lvl1pPr marL="0" indent="0">
              <a:buNone/>
              <a:defRPr sz="1637"/>
            </a:lvl1pPr>
          </a:lstStyle>
          <a:p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C0E7AC-9AA9-4986-88F7-6923B698A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2A6FD-AA4E-41AD-B912-0F4778DB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1B1A85-2E54-47EE-B876-41B8D320C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780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038E8EF6-C3A3-5244-B239-653ACB0044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68627" y="423725"/>
            <a:ext cx="4381888" cy="60150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4672" y="2199973"/>
            <a:ext cx="5127739" cy="4238770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spcAft>
                <a:spcPts val="468"/>
              </a:spcAft>
              <a:buNone/>
              <a:defRPr sz="1637">
                <a:solidFill>
                  <a:schemeClr val="tx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Slide A, body text continued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394CFE3-05CF-440B-BBD2-A2AC55E22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96CE548-A3FB-437F-81A1-82A54B01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93F9E19-422B-4681-B5F6-D36BDBD9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92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1535-4ACF-4917-BE64-49193791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69" y="302802"/>
            <a:ext cx="6834478" cy="126021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78467B-5413-4BA9-8667-F37B2152C8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9650" y="1010701"/>
            <a:ext cx="4631000" cy="5821445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6816E3-14A0-4436-85C3-930D3A22C4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073" y="1612603"/>
            <a:ext cx="4978164" cy="5219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ED47099-E320-4E91-99B1-AB5B19907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F0499BA-191D-4F1F-8CB0-72C1B5220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7339ADD-4FB8-48D9-A7B0-45058E526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945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C9F7428C-16C3-714B-992C-267551C374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92418" y="1806878"/>
            <a:ext cx="7108565" cy="2375314"/>
          </a:xfrm>
        </p:spPr>
        <p:txBody>
          <a:bodyPr anchor="ctr">
            <a:noAutofit/>
          </a:bodyPr>
          <a:lstStyle>
            <a:lvl1pPr marL="0" marR="0" indent="0" algn="ctr" defTabSz="5346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68"/>
              </a:spcAft>
              <a:buClrTx/>
              <a:buSzTx/>
              <a:buFont typeface="Arial"/>
              <a:buNone/>
              <a:tabLst/>
              <a:defRPr sz="2339" b="1">
                <a:solidFill>
                  <a:schemeClr val="bg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Quote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E87A265-BAE7-E84C-9CE5-08F3F6D23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6902" y="5006136"/>
            <a:ext cx="6059593" cy="1496499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3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Name Surname</a:t>
            </a:r>
          </a:p>
          <a:p>
            <a:r>
              <a:rPr lang="en-GB" dirty="0"/>
              <a:t>Job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0021671-C68E-4A96-B555-4D754730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82801C7-8F0D-4D3D-8308-981E58B8B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FAF371-1098-4956-AC7A-94C7790C7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27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017BE2AD-B466-4A41-A6CA-35CEC53321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92415" y="1819681"/>
            <a:ext cx="7108565" cy="2375314"/>
          </a:xfrm>
        </p:spPr>
        <p:txBody>
          <a:bodyPr anchor="ctr">
            <a:noAutofit/>
          </a:bodyPr>
          <a:lstStyle>
            <a:lvl1pPr marL="0" marR="0" indent="0" algn="ctr" defTabSz="53465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68"/>
              </a:spcAft>
              <a:buClrTx/>
              <a:buSzTx/>
              <a:buFont typeface="Arial"/>
              <a:buNone/>
              <a:tabLst/>
              <a:defRPr sz="2339" b="1">
                <a:solidFill>
                  <a:schemeClr val="tx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Quote goes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B2C3A53-15AF-4349-8B06-04BA3917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6901" y="5006136"/>
            <a:ext cx="6059593" cy="1496499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3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Name Surname</a:t>
            </a:r>
          </a:p>
          <a:p>
            <a:r>
              <a:rPr lang="en-GB" dirty="0"/>
              <a:t>Job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D51EB03-D4A9-4B95-99A0-DCC5A083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A4CA63E-F725-4F89-910B-2F01A0E05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EFBD37-2906-4256-91B4-EB241DC8D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935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4672" y="1229813"/>
            <a:ext cx="9624059" cy="910305"/>
          </a:xfrm>
        </p:spPr>
        <p:txBody>
          <a:bodyPr anchor="t" anchorCtr="0"/>
          <a:lstStyle>
            <a:lvl1pPr>
              <a:defRPr sz="4210" baseline="0"/>
            </a:lvl1pPr>
          </a:lstStyle>
          <a:p>
            <a:r>
              <a:rPr lang="en-GB" dirty="0"/>
              <a:t>Content slide 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EA992-2623-41BF-BE28-46C9D6CDA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670" y="2308054"/>
            <a:ext cx="9624060" cy="43920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542CAA4-99B2-4897-B3F5-78F640D06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A25113-5F36-4367-AAF5-0FE212E41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ECBEADB-60D4-4D14-97D1-C166ED1F5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1770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4672" y="1229813"/>
            <a:ext cx="9624059" cy="910305"/>
          </a:xfrm>
        </p:spPr>
        <p:txBody>
          <a:bodyPr anchor="t" anchorCtr="0"/>
          <a:lstStyle>
            <a:lvl1pPr>
              <a:defRPr sz="4210" baseline="0"/>
            </a:lvl1pPr>
          </a:lstStyle>
          <a:p>
            <a:r>
              <a:rPr lang="en-GB" dirty="0"/>
              <a:t>Content slide 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EA992-2623-41BF-BE28-46C9D6CDA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670" y="2308054"/>
            <a:ext cx="9624060" cy="43920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542CAA4-99B2-4897-B3F5-78F640D06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A25113-5F36-4367-AAF5-0FE212E41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ECBEADB-60D4-4D14-97D1-C166ED1F5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8649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4672" y="1229812"/>
            <a:ext cx="9624059" cy="910305"/>
          </a:xfrm>
        </p:spPr>
        <p:txBody>
          <a:bodyPr anchor="t" anchorCtr="0"/>
          <a:lstStyle>
            <a:lvl1pPr>
              <a:defRPr sz="421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slide A alt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34671" y="2308052"/>
            <a:ext cx="9624058" cy="4392067"/>
          </a:xfrm>
        </p:spPr>
        <p:txBody>
          <a:bodyPr/>
          <a:lstStyle>
            <a:lvl1pPr>
              <a:buClr>
                <a:schemeClr val="bg2"/>
              </a:buClr>
              <a:defRPr sz="1637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1637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637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637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63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E42F1CF-72A9-4574-B708-6A72278E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E33B70-9583-47CA-B65B-030FE1CE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3DD926E-1846-4930-81CC-6156BE79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2507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4672" y="1238794"/>
            <a:ext cx="9624059" cy="910305"/>
          </a:xfrm>
        </p:spPr>
        <p:txBody>
          <a:bodyPr anchor="t" anchorCtr="0"/>
          <a:lstStyle>
            <a:lvl1pPr>
              <a:defRPr sz="4210" baseline="0"/>
            </a:lvl1pPr>
          </a:lstStyle>
          <a:p>
            <a:r>
              <a:rPr lang="en-GB" dirty="0"/>
              <a:t>Content slide B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34673" y="2308052"/>
            <a:ext cx="4663509" cy="4392067"/>
          </a:xfrm>
        </p:spPr>
        <p:txBody>
          <a:bodyPr>
            <a:noAutofit/>
          </a:bodyPr>
          <a:lstStyle>
            <a:lvl1pPr>
              <a:defRPr sz="1637"/>
            </a:lvl1pPr>
            <a:lvl2pPr>
              <a:defRPr sz="1637"/>
            </a:lvl2pPr>
            <a:lvl3pPr>
              <a:defRPr sz="1637"/>
            </a:lvl3pPr>
            <a:lvl4pPr>
              <a:defRPr sz="1637"/>
            </a:lvl4pPr>
            <a:lvl5pPr>
              <a:defRPr sz="1637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495221" y="2308052"/>
            <a:ext cx="4663509" cy="4392067"/>
          </a:xfrm>
        </p:spPr>
        <p:txBody>
          <a:bodyPr>
            <a:noAutofit/>
          </a:bodyPr>
          <a:lstStyle>
            <a:lvl1pPr>
              <a:defRPr sz="1637"/>
            </a:lvl1pPr>
            <a:lvl2pPr>
              <a:defRPr sz="1637"/>
            </a:lvl2pPr>
            <a:lvl3pPr>
              <a:defRPr sz="1637"/>
            </a:lvl3pPr>
            <a:lvl4pPr>
              <a:defRPr sz="1637"/>
            </a:lvl4pPr>
            <a:lvl5pPr>
              <a:defRPr sz="1637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B52B65E-FBBC-438B-8FE8-45E21B4B9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0C304B7-AA7F-49AE-AD74-498CDDAA3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F4DC4E-CCB6-476C-BF65-9B17D3509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659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4672" y="1229813"/>
            <a:ext cx="9624059" cy="910305"/>
          </a:xfrm>
        </p:spPr>
        <p:txBody>
          <a:bodyPr anchor="t" anchorCtr="0"/>
          <a:lstStyle>
            <a:lvl1pPr>
              <a:defRPr sz="421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slide B alt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34673" y="2308052"/>
            <a:ext cx="4663509" cy="4392067"/>
          </a:xfrm>
        </p:spPr>
        <p:txBody>
          <a:bodyPr/>
          <a:lstStyle>
            <a:lvl1pPr>
              <a:buClr>
                <a:schemeClr val="bg2"/>
              </a:buClr>
              <a:defRPr sz="1637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1637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637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637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63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495221" y="2308052"/>
            <a:ext cx="4663509" cy="4392067"/>
          </a:xfrm>
        </p:spPr>
        <p:txBody>
          <a:bodyPr/>
          <a:lstStyle>
            <a:lvl1pPr>
              <a:buClr>
                <a:schemeClr val="bg2"/>
              </a:buClr>
              <a:defRPr sz="1637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1637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637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637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63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AA3D5AA-87E6-449A-B52D-C98A8880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92DC44A-4E0B-44BE-A886-A7AEC0244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4E23FEE-55C0-40A5-B415-50805F73F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792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4672" y="461926"/>
            <a:ext cx="9624059" cy="910305"/>
          </a:xfrm>
        </p:spPr>
        <p:txBody>
          <a:bodyPr anchor="t" anchorCtr="0"/>
          <a:lstStyle>
            <a:lvl1pPr>
              <a:defRPr sz="4210" baseline="0"/>
            </a:lvl1pPr>
          </a:lstStyle>
          <a:p>
            <a:r>
              <a:rPr lang="en-GB" dirty="0"/>
              <a:t>Content slide C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F21EFAC-BCFB-43F0-B4F0-D1E257C7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E41C01-A116-46E1-A493-1A1E88D03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21F55DD-1822-4DC0-BAEE-9EB5EE3C8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988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4672" y="461926"/>
            <a:ext cx="9624059" cy="910305"/>
          </a:xfrm>
        </p:spPr>
        <p:txBody>
          <a:bodyPr anchor="t" anchorCtr="0"/>
          <a:lstStyle>
            <a:lvl1pPr>
              <a:defRPr sz="421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slide C alt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7F0D7D6-350E-40CA-AF9E-987E953F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C4AEE0-64B2-4573-B201-1B5397662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7C560AA-3010-4688-AC7B-5A5101ED6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6229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96CB62E-C8A3-4E53-84CC-7362669EB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C7DDA8-DDBC-4432-9FD5-F7EF4DA30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D44C87-0080-4EF9-9609-0B80439D8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3971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82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3AFAB4-4E7E-45AA-A308-FBB97D1D6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5F648-997F-45A3-B6C4-75ABB1745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2B9DDFC-37E8-4135-B9F6-32A5A4DD3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129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34670" y="756126"/>
            <a:ext cx="9624060" cy="45274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4670" y="5452161"/>
            <a:ext cx="9624060" cy="924154"/>
          </a:xfrm>
        </p:spPr>
        <p:txBody>
          <a:bodyPr>
            <a:noAutofit/>
          </a:bodyPr>
          <a:lstStyle>
            <a:lvl1pPr marL="0" indent="0">
              <a:buNone/>
              <a:defRPr sz="1637"/>
            </a:lvl1pPr>
            <a:lvl3pPr marL="1069299" indent="0">
              <a:buNone/>
              <a:defRPr/>
            </a:lvl3pPr>
          </a:lstStyle>
          <a:p>
            <a:pPr lvl="0"/>
            <a:r>
              <a:rPr lang="en-GB" dirty="0"/>
              <a:t>Text content goes here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B4457F8-9A3D-44D2-BE9C-0D8D00D1B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7990F3-396A-4F21-AF4C-6308C86A5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34574E-26F4-4C59-9F31-328B4D2E3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723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34670" y="756126"/>
            <a:ext cx="9624060" cy="45274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4670" y="5452161"/>
            <a:ext cx="9624060" cy="924154"/>
          </a:xfrm>
        </p:spPr>
        <p:txBody>
          <a:bodyPr>
            <a:noAutofit/>
          </a:bodyPr>
          <a:lstStyle>
            <a:lvl1pPr marL="0" indent="0">
              <a:buNone/>
              <a:defRPr sz="1637">
                <a:solidFill>
                  <a:schemeClr val="bg1"/>
                </a:solidFill>
              </a:defRPr>
            </a:lvl1pPr>
            <a:lvl3pPr marL="1069299" indent="0">
              <a:buNone/>
              <a:defRPr/>
            </a:lvl3pPr>
          </a:lstStyle>
          <a:p>
            <a:pPr lvl="0"/>
            <a:r>
              <a:rPr lang="en-GB" dirty="0"/>
              <a:t>Text content goes here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E0D536F-0189-464F-AFDE-ACAC379C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10DA89-392B-4A09-89EF-7CD9A898A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5CBAE18-CCB4-41C4-9A8B-1716CDEE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2901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34670" y="756126"/>
            <a:ext cx="9624060" cy="45274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34670" y="5452161"/>
            <a:ext cx="9624060" cy="924154"/>
          </a:xfrm>
        </p:spPr>
        <p:txBody>
          <a:bodyPr>
            <a:noAutofit/>
          </a:bodyPr>
          <a:lstStyle>
            <a:lvl1pPr marL="0" indent="0">
              <a:buNone/>
              <a:defRPr sz="2339">
                <a:solidFill>
                  <a:schemeClr val="tx1"/>
                </a:solidFill>
              </a:defRPr>
            </a:lvl1pPr>
            <a:lvl3pPr marL="1069299" indent="0">
              <a:buNone/>
              <a:defRPr/>
            </a:lvl3pPr>
          </a:lstStyle>
          <a:p>
            <a:pPr lvl="0"/>
            <a:r>
              <a:rPr lang="en-GB" dirty="0"/>
              <a:t>Text content goes here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BA68D65-0A85-4D7F-B375-AC04ABD0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F13612-3E5A-4A11-A941-2C50EC69A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022ABF8-7599-4E86-B2C9-3F290EACC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6682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1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228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6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4AB83-EB0F-477B-81F8-82F00E17FFEC}"/>
              </a:ext>
            </a:extLst>
          </p:cNvPr>
          <p:cNvSpPr/>
          <p:nvPr userDrawn="1"/>
        </p:nvSpPr>
        <p:spPr>
          <a:xfrm>
            <a:off x="999624" y="-1096221"/>
            <a:ext cx="3414310" cy="4291993"/>
          </a:xfrm>
          <a:prstGeom prst="ellipse">
            <a:avLst/>
          </a:prstGeom>
          <a:solidFill>
            <a:srgbClr val="23232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100" tIns="42100" rIns="42100" bIns="42100" rtlCol="0" anchor="ctr"/>
          <a:lstStyle/>
          <a:p>
            <a:pPr algn="ctr"/>
            <a:endParaRPr lang="en-GB" sz="2456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670" y="3230476"/>
            <a:ext cx="7260624" cy="2346489"/>
          </a:xfrm>
        </p:spPr>
        <p:txBody>
          <a:bodyPr anchor="ctr" anchorCtr="0">
            <a:noAutofit/>
          </a:bodyPr>
          <a:lstStyle>
            <a:lvl1pPr>
              <a:defRPr sz="3274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70" y="6128976"/>
            <a:ext cx="4495878" cy="936900"/>
          </a:xfrm>
        </p:spPr>
        <p:txBody>
          <a:bodyPr anchor="b">
            <a:noAutofit/>
          </a:bodyPr>
          <a:lstStyle>
            <a:lvl1pPr marL="0" indent="0" algn="l">
              <a:buNone/>
              <a:defRPr sz="1637">
                <a:solidFill>
                  <a:schemeClr val="bg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B29FC-BA61-F54B-AEDC-E6AAA77C6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5377" y="6312905"/>
            <a:ext cx="2560287" cy="7529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646E95-AA2A-486B-BFF1-275FF76D61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20204" y="-1060961"/>
            <a:ext cx="3413868" cy="4291437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6C94BA-EE03-4081-9123-9A735DDA48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6561" y="510622"/>
            <a:ext cx="1062354" cy="5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20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U NH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4AB83-EB0F-477B-81F8-82F00E17FFEC}"/>
              </a:ext>
            </a:extLst>
          </p:cNvPr>
          <p:cNvSpPr/>
          <p:nvPr userDrawn="1"/>
        </p:nvSpPr>
        <p:spPr>
          <a:xfrm>
            <a:off x="999624" y="-1096221"/>
            <a:ext cx="3414310" cy="4291993"/>
          </a:xfrm>
          <a:prstGeom prst="ellipse">
            <a:avLst/>
          </a:prstGeom>
          <a:solidFill>
            <a:srgbClr val="23232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100" tIns="42100" rIns="42100" bIns="42100" rtlCol="0" anchor="ctr"/>
          <a:lstStyle/>
          <a:p>
            <a:pPr algn="ctr"/>
            <a:endParaRPr lang="en-GB" sz="2456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670" y="3230476"/>
            <a:ext cx="7260624" cy="2346489"/>
          </a:xfrm>
        </p:spPr>
        <p:txBody>
          <a:bodyPr anchor="ctr" anchorCtr="0">
            <a:noAutofit/>
          </a:bodyPr>
          <a:lstStyle>
            <a:lvl1pPr>
              <a:defRPr sz="3274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70" y="6128976"/>
            <a:ext cx="5802113" cy="936900"/>
          </a:xfrm>
        </p:spPr>
        <p:txBody>
          <a:bodyPr anchor="b">
            <a:noAutofit/>
          </a:bodyPr>
          <a:lstStyle>
            <a:lvl1pPr marL="0" indent="0" algn="l">
              <a:buNone/>
              <a:defRPr sz="1286">
                <a:solidFill>
                  <a:schemeClr val="bg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B29FC-BA61-F54B-AEDC-E6AAA77C6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5377" y="6312905"/>
            <a:ext cx="2560287" cy="7529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646E95-AA2A-486B-BFF1-275FF76D61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20204" y="-1060961"/>
            <a:ext cx="3413868" cy="4291437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0311C03-D966-4C22-9498-E8A1DA9FD8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201" y="6312905"/>
            <a:ext cx="715758" cy="752969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262F25-6649-46C7-8C04-DE119DFF1C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6561" y="510622"/>
            <a:ext cx="1062354" cy="5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2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670" y="302802"/>
            <a:ext cx="9624060" cy="1260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764296"/>
            <a:ext cx="9624060" cy="4990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1545893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0563" y="7008171"/>
            <a:ext cx="7003015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3578" y="7008171"/>
            <a:ext cx="107515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52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</p:sldLayoutIdLst>
  <p:hf hdr="0"/>
  <p:txStyles>
    <p:titleStyle>
      <a:lvl1pPr algn="l" defTabSz="534650" rtl="0" eaLnBrk="1" latinLnBrk="0" hangingPunct="1">
        <a:spcBef>
          <a:spcPct val="0"/>
        </a:spcBef>
        <a:buNone/>
        <a:defRPr sz="3742" b="1" i="0" kern="1200">
          <a:solidFill>
            <a:schemeClr val="bg2"/>
          </a:solidFill>
          <a:latin typeface="Arial"/>
          <a:ea typeface="+mj-ea"/>
          <a:cs typeface="Arial"/>
        </a:defRPr>
      </a:lvl1pPr>
    </p:titleStyle>
    <p:bodyStyle>
      <a:lvl1pPr marL="209776" indent="-209776" algn="l" defTabSz="534650" rtl="0" eaLnBrk="1" latinLnBrk="0" hangingPunct="1">
        <a:lnSpc>
          <a:spcPct val="120000"/>
        </a:lnSpc>
        <a:spcBef>
          <a:spcPts val="0"/>
        </a:spcBef>
        <a:spcAft>
          <a:spcPts val="468"/>
        </a:spcAft>
        <a:buClr>
          <a:schemeClr val="tx1"/>
        </a:buClr>
        <a:buFont typeface="Arial" panose="020B0604020202020204" pitchFamily="34" charset="0"/>
        <a:buChar char="-"/>
        <a:defRPr sz="2105" kern="1200">
          <a:solidFill>
            <a:schemeClr val="tx1"/>
          </a:solidFill>
          <a:latin typeface="Arial"/>
          <a:ea typeface="+mn-ea"/>
          <a:cs typeface="Arial"/>
        </a:defRPr>
      </a:lvl1pPr>
      <a:lvl2pPr marL="417696" indent="-207919" algn="l" defTabSz="534650" rtl="0" eaLnBrk="1" latinLnBrk="0" hangingPunct="1">
        <a:lnSpc>
          <a:spcPct val="120000"/>
        </a:lnSpc>
        <a:spcBef>
          <a:spcPts val="0"/>
        </a:spcBef>
        <a:spcAft>
          <a:spcPts val="468"/>
        </a:spcAft>
        <a:buClr>
          <a:schemeClr val="tx1"/>
        </a:buClr>
        <a:buFont typeface="Arial" panose="020B0604020202020204" pitchFamily="34" charset="0"/>
        <a:buChar char="-"/>
        <a:defRPr sz="1871" kern="1200">
          <a:solidFill>
            <a:schemeClr val="tx1"/>
          </a:solidFill>
          <a:latin typeface="Arial"/>
          <a:ea typeface="+mn-ea"/>
          <a:cs typeface="Arial"/>
        </a:defRPr>
      </a:lvl2pPr>
      <a:lvl3pPr marL="731430" indent="-313736" algn="l" defTabSz="534650" rtl="0" eaLnBrk="1" latinLnBrk="0" hangingPunct="1">
        <a:lnSpc>
          <a:spcPct val="120000"/>
        </a:lnSpc>
        <a:spcBef>
          <a:spcPts val="0"/>
        </a:spcBef>
        <a:spcAft>
          <a:spcPts val="468"/>
        </a:spcAft>
        <a:buClr>
          <a:schemeClr val="tx1"/>
        </a:buClr>
        <a:buFont typeface="Arial" panose="020B0604020202020204" pitchFamily="34" charset="0"/>
        <a:buChar char="-"/>
        <a:defRPr sz="1637" kern="1200">
          <a:solidFill>
            <a:schemeClr val="tx1"/>
          </a:solidFill>
          <a:latin typeface="Arial"/>
          <a:ea typeface="+mn-ea"/>
          <a:cs typeface="Arial"/>
        </a:defRPr>
      </a:lvl3pPr>
      <a:lvl4pPr marL="1045166" indent="-313736" algn="l" defTabSz="534650" rtl="0" eaLnBrk="1" latinLnBrk="0" hangingPunct="1">
        <a:lnSpc>
          <a:spcPct val="120000"/>
        </a:lnSpc>
        <a:spcBef>
          <a:spcPts val="0"/>
        </a:spcBef>
        <a:spcAft>
          <a:spcPts val="468"/>
        </a:spcAft>
        <a:buClr>
          <a:schemeClr val="tx1"/>
        </a:buClr>
        <a:buFont typeface="Arial" panose="020B0604020202020204" pitchFamily="34" charset="0"/>
        <a:buChar char="-"/>
        <a:defRPr sz="1637" kern="1200">
          <a:solidFill>
            <a:schemeClr val="tx1"/>
          </a:solidFill>
          <a:latin typeface="Arial"/>
          <a:ea typeface="+mn-ea"/>
          <a:cs typeface="Arial"/>
        </a:defRPr>
      </a:lvl4pPr>
      <a:lvl5pPr marL="1360758" indent="-315592" algn="l" defTabSz="534650" rtl="0" eaLnBrk="1" latinLnBrk="0" hangingPunct="1">
        <a:lnSpc>
          <a:spcPct val="120000"/>
        </a:lnSpc>
        <a:spcBef>
          <a:spcPts val="0"/>
        </a:spcBef>
        <a:spcAft>
          <a:spcPts val="468"/>
        </a:spcAft>
        <a:buClr>
          <a:schemeClr val="tx1"/>
        </a:buClr>
        <a:buFont typeface="Arial" panose="020B0604020202020204" pitchFamily="34" charset="0"/>
        <a:buChar char="-"/>
        <a:defRPr sz="1637" kern="1200">
          <a:solidFill>
            <a:schemeClr val="tx1"/>
          </a:solidFill>
          <a:latin typeface="Arial"/>
          <a:ea typeface="+mn-ea"/>
          <a:cs typeface="Arial"/>
        </a:defRPr>
      </a:lvl5pPr>
      <a:lvl6pPr marL="2940573" indent="-267325" algn="l" defTabSz="534650" rtl="0" eaLnBrk="1" latinLnBrk="0" hangingPunct="1">
        <a:spcBef>
          <a:spcPct val="20000"/>
        </a:spcBef>
        <a:buFont typeface="Arial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475223" indent="-267325" algn="l" defTabSz="534650" rtl="0" eaLnBrk="1" latinLnBrk="0" hangingPunct="1">
        <a:spcBef>
          <a:spcPct val="20000"/>
        </a:spcBef>
        <a:buFont typeface="Arial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009873" indent="-267325" algn="l" defTabSz="534650" rtl="0" eaLnBrk="1" latinLnBrk="0" hangingPunct="1">
        <a:spcBef>
          <a:spcPct val="20000"/>
        </a:spcBef>
        <a:buFont typeface="Arial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4544522" indent="-267325" algn="l" defTabSz="534650" rtl="0" eaLnBrk="1" latinLnBrk="0" hangingPunct="1">
        <a:spcBef>
          <a:spcPct val="20000"/>
        </a:spcBef>
        <a:buFont typeface="Arial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650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50" algn="l" defTabSz="534650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99" algn="l" defTabSz="534650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949" algn="l" defTabSz="534650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599" algn="l" defTabSz="534650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248" algn="l" defTabSz="534650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898" algn="l" defTabSz="534650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548" algn="l" defTabSz="534650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7197" algn="l" defTabSz="534650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414764">
              <a:defRPr/>
            </a:pPr>
            <a:r>
              <a:rPr lang="en-GB" b="0" dirty="0">
                <a:solidFill>
                  <a:srgbClr val="2C2825">
                    <a:lumMod val="25000"/>
                    <a:lumOff val="75000"/>
                  </a:srgbClr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Introduction to R and RStudio</a:t>
            </a:r>
            <a:br>
              <a:rPr lang="en-GB" b="0" dirty="0">
                <a:solidFill>
                  <a:srgbClr val="2C2825">
                    <a:lumMod val="25000"/>
                    <a:lumOff val="75000"/>
                  </a:srgbClr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 Thin" panose="020B0203030101060003" pitchFamily="34" charset="0"/>
                <a:ea typeface="Segoe UI Emoji" panose="020B0502040204020203" pitchFamily="34" charset="0"/>
              </a:rPr>
            </a:br>
            <a:r>
              <a:rPr lang="en-GB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Session 3: Importing data</a:t>
            </a:r>
            <a:endParaRPr lang="en-GB" sz="2105" b="0" dirty="0">
              <a:solidFill>
                <a:srgbClr val="899FC0">
                  <a:lumMod val="75000"/>
                </a:srgbClr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EA36F10-38E8-4A67-9F2A-0D43CB74C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8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A78B4-2A1C-4A1E-9128-A90A3392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84" y="2554368"/>
            <a:ext cx="7244525" cy="36156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marL="856136"/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10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16B83AB-9316-42BB-9E2E-D49CFC1362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87586" y="3505701"/>
            <a:ext cx="383906" cy="1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5919EA-07B9-447F-B7A4-36BB52D1678A}"/>
              </a:ext>
            </a:extLst>
          </p:cNvPr>
          <p:cNvSpPr/>
          <p:nvPr/>
        </p:nvSpPr>
        <p:spPr>
          <a:xfrm>
            <a:off x="5187584" y="3374005"/>
            <a:ext cx="3886085" cy="948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Does the preview look reasonable?</a:t>
            </a:r>
          </a:p>
          <a:p>
            <a:pPr algn="ctr" defTabSz="534650"/>
            <a:endParaRPr lang="en-GB" sz="477" dirty="0">
              <a:solidFill>
                <a:srgbClr val="6BEC7B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 defTabSz="534650"/>
            <a:r>
              <a:rPr lang="en-GB" sz="1272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(i.e. dimensions and column names)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0BA0A7-2A2C-4EBC-957A-EC50AE18E84C}"/>
              </a:ext>
            </a:extLst>
          </p:cNvPr>
          <p:cNvSpPr/>
          <p:nvPr/>
        </p:nvSpPr>
        <p:spPr>
          <a:xfrm>
            <a:off x="8239326" y="2860244"/>
            <a:ext cx="657678" cy="278253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B54B53B-387D-40B9-9C87-B2AF7C8E3212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436120" y="2399631"/>
            <a:ext cx="2155178" cy="374428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5A85D-8E9F-49DB-8D1A-6D93A1B77917}"/>
              </a:ext>
            </a:extLst>
          </p:cNvPr>
          <p:cNvSpPr/>
          <p:nvPr/>
        </p:nvSpPr>
        <p:spPr>
          <a:xfrm>
            <a:off x="4163573" y="2206661"/>
            <a:ext cx="2272547" cy="38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1.Locate the file</a:t>
            </a:r>
          </a:p>
        </p:txBody>
      </p:sp>
    </p:spTree>
    <p:extLst>
      <p:ext uri="{BB962C8B-B14F-4D97-AF65-F5344CB8AC3E}">
        <p14:creationId xmlns:p14="http://schemas.microsoft.com/office/powerpoint/2010/main" val="48674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3A6377-FF73-49C4-A96B-6EBC0DEE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84" y="2554368"/>
            <a:ext cx="7244525" cy="36156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marL="856136"/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11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E6203B-083E-4DA2-851E-24DECB8DB932}"/>
              </a:ext>
            </a:extLst>
          </p:cNvPr>
          <p:cNvSpPr/>
          <p:nvPr/>
        </p:nvSpPr>
        <p:spPr>
          <a:xfrm>
            <a:off x="7598221" y="5923115"/>
            <a:ext cx="857092" cy="321409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8CF2D-CDF8-4B85-ABF4-C7312C7C86E4}"/>
              </a:ext>
            </a:extLst>
          </p:cNvPr>
          <p:cNvSpPr/>
          <p:nvPr/>
        </p:nvSpPr>
        <p:spPr>
          <a:xfrm>
            <a:off x="7182003" y="4193609"/>
            <a:ext cx="1719866" cy="679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u="sng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NOT</a:t>
            </a:r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what we want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FAC2782-1172-448A-AD5A-82B2F4DE4B55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7597089" y="5318000"/>
            <a:ext cx="904034" cy="14341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6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E1EE8F-6220-4D98-81CE-0D789566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84" y="2554368"/>
            <a:ext cx="7244525" cy="36156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405749"/>
            <a:ext cx="8130846" cy="3960334"/>
          </a:xfrm>
        </p:spPr>
        <p:txBody>
          <a:bodyPr/>
          <a:lstStyle/>
          <a:p>
            <a:pPr marL="856136"/>
            <a:r>
              <a:rPr lang="en-GB" sz="2864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12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7F7AEA-28FF-4432-9C19-E7946CB6D83E}"/>
              </a:ext>
            </a:extLst>
          </p:cNvPr>
          <p:cNvSpPr/>
          <p:nvPr/>
        </p:nvSpPr>
        <p:spPr>
          <a:xfrm>
            <a:off x="6106477" y="5199947"/>
            <a:ext cx="2956613" cy="238818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20DDA-93ED-451C-AD24-278415CC1EA9}"/>
              </a:ext>
            </a:extLst>
          </p:cNvPr>
          <p:cNvSpPr/>
          <p:nvPr/>
        </p:nvSpPr>
        <p:spPr>
          <a:xfrm>
            <a:off x="5941466" y="3586043"/>
            <a:ext cx="2841268" cy="97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Instead, we’d like to copy this line of code to the editor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CF4CA2F-2ACB-41A9-8EA1-C966507366CB}"/>
              </a:ext>
            </a:extLst>
          </p:cNvPr>
          <p:cNvCxnSpPr>
            <a:cxnSpLocks/>
          </p:cNvCxnSpPr>
          <p:nvPr/>
        </p:nvCxnSpPr>
        <p:spPr>
          <a:xfrm rot="5400000">
            <a:off x="6422658" y="4664691"/>
            <a:ext cx="941330" cy="10103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7476554-6E65-4B2F-B92E-B44380A53742}"/>
              </a:ext>
            </a:extLst>
          </p:cNvPr>
          <p:cNvCxnSpPr>
            <a:cxnSpLocks/>
          </p:cNvCxnSpPr>
          <p:nvPr/>
        </p:nvCxnSpPr>
        <p:spPr>
          <a:xfrm rot="5400000">
            <a:off x="6638993" y="5879083"/>
            <a:ext cx="528868" cy="10103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292D55-630D-4706-BBEE-A3F5BF065E48}"/>
              </a:ext>
            </a:extLst>
          </p:cNvPr>
          <p:cNvSpPr/>
          <p:nvPr/>
        </p:nvSpPr>
        <p:spPr>
          <a:xfrm>
            <a:off x="5936415" y="6139926"/>
            <a:ext cx="2841268" cy="679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…ready for next time we run the analysis</a:t>
            </a:r>
          </a:p>
        </p:txBody>
      </p:sp>
    </p:spTree>
    <p:extLst>
      <p:ext uri="{BB962C8B-B14F-4D97-AF65-F5344CB8AC3E}">
        <p14:creationId xmlns:p14="http://schemas.microsoft.com/office/powerpoint/2010/main" val="126814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86334F6-87B3-4063-A833-AE2DD560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84" y="2554368"/>
            <a:ext cx="7244525" cy="36156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marL="856136"/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13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16B83AB-9316-42BB-9E2E-D49CFC136281}"/>
              </a:ext>
            </a:extLst>
          </p:cNvPr>
          <p:cNvCxnSpPr>
            <a:cxnSpLocks/>
          </p:cNvCxnSpPr>
          <p:nvPr/>
        </p:nvCxnSpPr>
        <p:spPr>
          <a:xfrm rot="10800000">
            <a:off x="4599192" y="3676463"/>
            <a:ext cx="739955" cy="10103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5919EA-07B9-447F-B7A4-36BB52D1678A}"/>
              </a:ext>
            </a:extLst>
          </p:cNvPr>
          <p:cNvSpPr/>
          <p:nvPr/>
        </p:nvSpPr>
        <p:spPr>
          <a:xfrm>
            <a:off x="4969168" y="3481618"/>
            <a:ext cx="3886085" cy="679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Does the preview look reasonable?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0BA0A7-2A2C-4EBC-957A-EC50AE18E84C}"/>
              </a:ext>
            </a:extLst>
          </p:cNvPr>
          <p:cNvSpPr/>
          <p:nvPr/>
        </p:nvSpPr>
        <p:spPr>
          <a:xfrm>
            <a:off x="8239326" y="2860244"/>
            <a:ext cx="657678" cy="278253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B54B53B-387D-40B9-9C87-B2AF7C8E3212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436120" y="2399631"/>
            <a:ext cx="2155178" cy="374428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5A85D-8E9F-49DB-8D1A-6D93A1B77917}"/>
              </a:ext>
            </a:extLst>
          </p:cNvPr>
          <p:cNvSpPr/>
          <p:nvPr/>
        </p:nvSpPr>
        <p:spPr>
          <a:xfrm>
            <a:off x="4163573" y="2206661"/>
            <a:ext cx="2272547" cy="38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1.Locate the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DEBB85-F973-4FF1-AB69-42DED38E17F5}"/>
              </a:ext>
            </a:extLst>
          </p:cNvPr>
          <p:cNvSpPr/>
          <p:nvPr/>
        </p:nvSpPr>
        <p:spPr>
          <a:xfrm>
            <a:off x="4816204" y="4421854"/>
            <a:ext cx="4192015" cy="38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Highlight this line and </a:t>
            </a:r>
            <a:r>
              <a:rPr lang="en-GB" sz="1908" u="sng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copy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29FBF80-D7D9-4DAB-BD46-E6C25990513D}"/>
              </a:ext>
            </a:extLst>
          </p:cNvPr>
          <p:cNvCxnSpPr>
            <a:cxnSpLocks/>
          </p:cNvCxnSpPr>
          <p:nvPr/>
        </p:nvCxnSpPr>
        <p:spPr>
          <a:xfrm rot="5400000">
            <a:off x="6790326" y="4963771"/>
            <a:ext cx="557763" cy="10103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2F8235-BC67-4B44-8009-36B3F9794009}"/>
              </a:ext>
            </a:extLst>
          </p:cNvPr>
          <p:cNvSpPr/>
          <p:nvPr/>
        </p:nvSpPr>
        <p:spPr>
          <a:xfrm>
            <a:off x="6455498" y="5261799"/>
            <a:ext cx="2343437" cy="126351"/>
          </a:xfrm>
          <a:prstGeom prst="rect">
            <a:avLst/>
          </a:prstGeom>
          <a:solidFill>
            <a:schemeClr val="accent3">
              <a:lumMod val="75000"/>
              <a:alpha val="34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2074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058F52-4268-4A62-926F-F0978D3E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65" y="2724915"/>
            <a:ext cx="3955437" cy="259000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14623"/>
            <a:ext cx="8130846" cy="3960334"/>
          </a:xfrm>
        </p:spPr>
        <p:txBody>
          <a:bodyPr/>
          <a:lstStyle/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EA6A-6459-4027-975E-64615941E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2" b="-2099"/>
          <a:stretch/>
        </p:blipFill>
        <p:spPr>
          <a:xfrm>
            <a:off x="1395329" y="2454026"/>
            <a:ext cx="3326059" cy="328024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14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4115458" y="5447376"/>
            <a:ext cx="657678" cy="278253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16B83AB-9316-42BB-9E2E-D49CFC1362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5658" y="4403530"/>
            <a:ext cx="1367299" cy="488759"/>
          </a:xfrm>
          <a:prstGeom prst="curvedConnector3">
            <a:avLst>
              <a:gd name="adj1" fmla="val 346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5919EA-07B9-447F-B7A4-36BB52D1678A}"/>
              </a:ext>
            </a:extLst>
          </p:cNvPr>
          <p:cNvSpPr/>
          <p:nvPr/>
        </p:nvSpPr>
        <p:spPr>
          <a:xfrm>
            <a:off x="1435740" y="3633725"/>
            <a:ext cx="3005627" cy="679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We now “cancel” the import wizard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C4B95-6791-46CA-A2B4-C63716C6D3C5}"/>
              </a:ext>
            </a:extLst>
          </p:cNvPr>
          <p:cNvSpPr/>
          <p:nvPr/>
        </p:nvSpPr>
        <p:spPr>
          <a:xfrm>
            <a:off x="6098945" y="4337731"/>
            <a:ext cx="2657429" cy="97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5. And </a:t>
            </a:r>
            <a:r>
              <a:rPr lang="en-GB" sz="1908" b="1" u="sng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Paste</a:t>
            </a:r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the code into the editor</a:t>
            </a:r>
          </a:p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window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40326" y="3979787"/>
            <a:ext cx="917241" cy="350754"/>
          </a:xfrm>
          <a:prstGeom prst="curvedConnector3">
            <a:avLst>
              <a:gd name="adj1" fmla="val 3298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DA77058-84C9-4E69-9C85-E7F18A95AC3E}"/>
              </a:ext>
            </a:extLst>
          </p:cNvPr>
          <p:cNvSpPr/>
          <p:nvPr/>
        </p:nvSpPr>
        <p:spPr>
          <a:xfrm>
            <a:off x="943347" y="5935652"/>
            <a:ext cx="7924807" cy="48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2546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6. Finally, run the code from the editor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812C59-7F96-4ECB-903A-96E84BE6016B}"/>
              </a:ext>
            </a:extLst>
          </p:cNvPr>
          <p:cNvSpPr/>
          <p:nvPr/>
        </p:nvSpPr>
        <p:spPr>
          <a:xfrm>
            <a:off x="8239509" y="6005753"/>
            <a:ext cx="1319592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34650"/>
            <a:r>
              <a:rPr lang="en-GB" sz="1272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(Ctrl + Enter)</a:t>
            </a:r>
            <a:endParaRPr lang="en-GB" sz="1272" dirty="0">
              <a:solidFill>
                <a:srgbClr val="2E2E2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6060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3182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21" y="2397667"/>
            <a:ext cx="8130846" cy="3960334"/>
          </a:xfrm>
        </p:spPr>
        <p:txBody>
          <a:bodyPr/>
          <a:lstStyle/>
          <a:p>
            <a:pPr algn="ctr"/>
            <a:r>
              <a:rPr lang="en-GB" sz="2228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228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228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228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228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228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228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228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228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228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228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228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1908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864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414764">
              <a:defRPr/>
            </a:pPr>
            <a:fld id="{450B0164-1B0E-EC47-A805-AF4E4DD1E6D8}" type="slidenum">
              <a:rPr lang="en-US" sz="795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defTabSz="414764">
                <a:defRPr/>
              </a:pPr>
              <a:t>15</a:t>
            </a:fld>
            <a:endParaRPr lang="en-US" sz="795">
              <a:solidFill>
                <a:srgbClr val="2C282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97" y="1572814"/>
            <a:ext cx="908495" cy="37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5421" y="2397667"/>
            <a:ext cx="8130846" cy="3960334"/>
          </a:xfrm>
        </p:spPr>
        <p:txBody>
          <a:bodyPr/>
          <a:lstStyle/>
          <a:p>
            <a:pPr marL="646360" indent="0">
              <a:buNone/>
            </a:pPr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16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8868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671" y="2465459"/>
            <a:ext cx="7802221" cy="16339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671" y="4167427"/>
            <a:ext cx="7802221" cy="15112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4671" y="1199340"/>
            <a:ext cx="7802221" cy="802005"/>
          </a:xfrm>
        </p:spPr>
        <p:txBody>
          <a:bodyPr>
            <a:normAutofit/>
          </a:bodyPr>
          <a:lstStyle/>
          <a:p>
            <a:r>
              <a:rPr lang="en-US"/>
              <a:t>Chapter number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14A70DAF-DE7F-44DC-972C-D5F3ECB3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34650"/>
            <a:endParaRPr lang="en-US" dirty="0">
              <a:solidFill>
                <a:srgbClr val="2E2E2E"/>
              </a:solidFill>
              <a:latin typeface="Arial" panose="020B0604020202020204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0D5D1D9-D1F6-4B9F-905D-84FB51ACA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 defTabSz="534650"/>
            <a:endParaRPr lang="en-US" dirty="0">
              <a:solidFill>
                <a:srgbClr val="2E2E2E"/>
              </a:solidFill>
              <a:latin typeface="Arial" panose="020B0604020202020204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3A7A42E-430F-42FA-8A93-9F445205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GB">
                <a:solidFill>
                  <a:srgbClr val="2E2E2E"/>
                </a:solidFill>
                <a:latin typeface="Arial" panose="020B0604020202020204"/>
              </a:rPr>
              <a:pPr defTabSz="534650"/>
              <a:t>17</a:t>
            </a:fld>
            <a:endParaRPr lang="en-GB" dirty="0">
              <a:solidFill>
                <a:srgbClr val="2E2E2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38407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ubtitle 52">
            <a:extLst>
              <a:ext uri="{FF2B5EF4-FFF2-40B4-BE49-F238E27FC236}">
                <a16:creationId xmlns:a16="http://schemas.microsoft.com/office/drawing/2014/main" id="{6C8E4F15-086D-4E65-AA15-1645496C8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016CB0-3ECF-4633-A47E-6454E9E54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672" y="2329596"/>
            <a:ext cx="7863589" cy="802005"/>
          </a:xfrm>
        </p:spPr>
        <p:txBody>
          <a:bodyPr/>
          <a:lstStyle/>
          <a:p>
            <a:r>
              <a:rPr lang="en-GB" dirty="0"/>
              <a:t>Contact us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794398B2-2716-4829-92F4-3D19ED588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371A393A-E2B9-443A-9C5F-E2E89056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70" y="6348162"/>
            <a:ext cx="1545893" cy="320245"/>
          </a:xfrm>
        </p:spPr>
        <p:txBody>
          <a:bodyPr/>
          <a:lstStyle/>
          <a:p>
            <a:pPr defTabSz="534650"/>
            <a:r>
              <a:rPr lang="en-US">
                <a:solidFill>
                  <a:srgbClr val="F2F2F2"/>
                </a:solidFill>
                <a:latin typeface="Arial" panose="020B0604020202020204"/>
              </a:rPr>
              <a:t>Date</a:t>
            </a:r>
            <a:endParaRPr lang="en-US" dirty="0">
              <a:solidFill>
                <a:srgbClr val="F2F2F2"/>
              </a:solidFill>
              <a:latin typeface="Arial" panose="020B0604020202020204"/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A55AEDD7-8631-45EC-8DA1-99B4BFE9C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80563" y="6348162"/>
            <a:ext cx="7003015" cy="320245"/>
          </a:xfrm>
        </p:spPr>
        <p:txBody>
          <a:bodyPr/>
          <a:lstStyle/>
          <a:p>
            <a:pPr defTabSz="534650"/>
            <a:r>
              <a:rPr lang="en-US">
                <a:solidFill>
                  <a:srgbClr val="F2F2F2"/>
                </a:solidFill>
                <a:latin typeface="Arial" panose="020B0604020202020204"/>
              </a:rPr>
              <a:t>Presentation title</a:t>
            </a:r>
            <a:endParaRPr lang="en-US" dirty="0">
              <a:solidFill>
                <a:srgbClr val="F2F2F2"/>
              </a:solidFill>
              <a:latin typeface="Arial" panose="020B0604020202020204"/>
            </a:endParaRP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623D237-2421-49D4-9195-D6809D779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3578" y="6348162"/>
            <a:ext cx="1075152" cy="320245"/>
          </a:xfrm>
        </p:spPr>
        <p:txBody>
          <a:bodyPr/>
          <a:lstStyle/>
          <a:p>
            <a:pPr defTabSz="534650"/>
            <a:fld id="{450B0164-1B0E-EC47-A805-AF4E4DD1E6D8}" type="slidenum">
              <a:rPr lang="en-GB">
                <a:solidFill>
                  <a:srgbClr val="F2F2F2"/>
                </a:solidFill>
                <a:latin typeface="Arial" panose="020B0604020202020204"/>
              </a:rPr>
              <a:pPr defTabSz="534650"/>
              <a:t>18</a:t>
            </a:fld>
            <a:endParaRPr lang="en-GB" dirty="0">
              <a:solidFill>
                <a:srgbClr val="F2F2F2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7079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bg2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marL="856136">
              <a:tabLst>
                <a:tab pos="4283209" algn="l"/>
              </a:tabLst>
            </a:pPr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There are R packages to import all types of data. In this course, we’ll cover the most common imports: </a:t>
            </a:r>
            <a:r>
              <a:rPr lang="en-GB" sz="2864" dirty="0" err="1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csvs</a:t>
            </a:r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and Excel workbooks.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2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7348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bg2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algn="ctr">
              <a:tabLst>
                <a:tab pos="4283209" algn="l"/>
              </a:tabLst>
            </a:pPr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We’d like to import the </a:t>
            </a:r>
            <a:r>
              <a:rPr lang="en-GB" sz="2864" dirty="0">
                <a:solidFill>
                  <a:schemeClr val="accent1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capacity_ae.csv </a:t>
            </a:r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file.</a:t>
            </a:r>
          </a:p>
          <a:p>
            <a:pPr algn="ctr">
              <a:tabLst>
                <a:tab pos="4283209" algn="l"/>
              </a:tabLst>
            </a:pPr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algn="ctr">
              <a:tabLst>
                <a:tab pos="4283209" algn="l"/>
              </a:tabLst>
            </a:pPr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While we could write code from scratch to do this, it’s often easier to get the import wizard to do this for you.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3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8735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A31219-A4C0-4B3C-B798-59B936DB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36" y="3107999"/>
            <a:ext cx="7338329" cy="235819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algn="ctr"/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 will use the “Import Dataset” button:</a:t>
            </a: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4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7242523" y="3594737"/>
            <a:ext cx="777415" cy="242470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DF7CF5-B138-44E6-84ED-20FBADFD7132}"/>
              </a:ext>
            </a:extLst>
          </p:cNvPr>
          <p:cNvCxnSpPr/>
          <p:nvPr/>
        </p:nvCxnSpPr>
        <p:spPr>
          <a:xfrm>
            <a:off x="6246596" y="2942491"/>
            <a:ext cx="995927" cy="586704"/>
          </a:xfrm>
          <a:prstGeom prst="straightConnector1">
            <a:avLst/>
          </a:prstGeom>
          <a:ln w="19050" cap="sq">
            <a:solidFill>
              <a:schemeClr val="accent3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83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algn="ctr"/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 will use the “Import Dataset” button:</a:t>
            </a: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5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3AB9F-A12A-4F51-AC39-51AD0886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05" y="3229919"/>
            <a:ext cx="4206990" cy="289791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4745076" y="3780631"/>
            <a:ext cx="1462906" cy="371789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4692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algn="ctr"/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 will use the “Import Dataset” button:</a:t>
            </a: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6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3AB9F-A12A-4F51-AC39-51AD0886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05" y="3229919"/>
            <a:ext cx="4206990" cy="289791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4914806" y="4264680"/>
            <a:ext cx="1462906" cy="371789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FD33E-0DC2-4B82-9807-C5914D1DAE85}"/>
              </a:ext>
            </a:extLst>
          </p:cNvPr>
          <p:cNvSpPr/>
          <p:nvPr/>
        </p:nvSpPr>
        <p:spPr>
          <a:xfrm>
            <a:off x="858975" y="4264680"/>
            <a:ext cx="3601393" cy="38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csv</a:t>
            </a:r>
            <a:endParaRPr lang="en-GB" sz="1590" dirty="0">
              <a:solidFill>
                <a:srgbClr val="6BEC7B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050C0C9-8A17-444A-8DFF-545985221DEA}"/>
              </a:ext>
            </a:extLst>
          </p:cNvPr>
          <p:cNvCxnSpPr>
            <a:cxnSpLocks/>
          </p:cNvCxnSpPr>
          <p:nvPr/>
        </p:nvCxnSpPr>
        <p:spPr>
          <a:xfrm>
            <a:off x="3243205" y="4428856"/>
            <a:ext cx="1570400" cy="10103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23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algn="ctr"/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 will use the “Import Dataset” button:</a:t>
            </a:r>
          </a:p>
          <a:p>
            <a:pPr marL="856136"/>
            <a:endParaRPr lang="en-GB" sz="2864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7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3AB9F-A12A-4F51-AC39-51AD0886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05" y="3229919"/>
            <a:ext cx="4206990" cy="289791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4914806" y="4264680"/>
            <a:ext cx="1462906" cy="371789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FD33E-0DC2-4B82-9807-C5914D1DAE85}"/>
              </a:ext>
            </a:extLst>
          </p:cNvPr>
          <p:cNvSpPr/>
          <p:nvPr/>
        </p:nvSpPr>
        <p:spPr>
          <a:xfrm>
            <a:off x="858975" y="4264680"/>
            <a:ext cx="3601393" cy="38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csv</a:t>
            </a:r>
            <a:endParaRPr lang="en-GB" sz="1590" dirty="0">
              <a:solidFill>
                <a:srgbClr val="6BEC7B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050C0C9-8A17-444A-8DFF-545985221DEA}"/>
              </a:ext>
            </a:extLst>
          </p:cNvPr>
          <p:cNvCxnSpPr>
            <a:cxnSpLocks/>
          </p:cNvCxnSpPr>
          <p:nvPr/>
        </p:nvCxnSpPr>
        <p:spPr>
          <a:xfrm>
            <a:off x="3243205" y="4428856"/>
            <a:ext cx="1570400" cy="10103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C020D86-5D0D-4CB6-8757-8CB11C121B1B}"/>
              </a:ext>
            </a:extLst>
          </p:cNvPr>
          <p:cNvSpPr/>
          <p:nvPr/>
        </p:nvSpPr>
        <p:spPr>
          <a:xfrm>
            <a:off x="7176996" y="4568168"/>
            <a:ext cx="2657429" cy="126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2E2E2E">
                    <a:lumMod val="25000"/>
                    <a:lumOff val="75000"/>
                  </a:srgb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Excel </a:t>
            </a:r>
          </a:p>
          <a:p>
            <a:pPr algn="ctr" defTabSz="534650"/>
            <a:r>
              <a:rPr lang="en-GB" sz="1908" dirty="0">
                <a:solidFill>
                  <a:srgbClr val="2E2E2E">
                    <a:lumMod val="25000"/>
                    <a:lumOff val="75000"/>
                  </a:srgb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workbooks</a:t>
            </a:r>
          </a:p>
          <a:p>
            <a:pPr algn="ctr" defTabSz="534650"/>
            <a:r>
              <a:rPr lang="en-GB" sz="1908" dirty="0">
                <a:solidFill>
                  <a:srgbClr val="2E2E2E">
                    <a:lumMod val="25000"/>
                    <a:lumOff val="75000"/>
                  </a:srgb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(would require package: </a:t>
            </a:r>
            <a:r>
              <a:rPr lang="en-GB" sz="1908" dirty="0" err="1">
                <a:solidFill>
                  <a:srgbClr val="2E2E2E">
                    <a:lumMod val="25000"/>
                    <a:lumOff val="75000"/>
                  </a:srgb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readxl</a:t>
            </a:r>
            <a:r>
              <a:rPr lang="en-GB" sz="1908" dirty="0">
                <a:solidFill>
                  <a:srgbClr val="2E2E2E">
                    <a:lumMod val="25000"/>
                    <a:lumOff val="75000"/>
                  </a:srgb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)</a:t>
            </a:r>
            <a:endParaRPr lang="en-GB" sz="1590" dirty="0">
              <a:solidFill>
                <a:srgbClr val="2E2E2E">
                  <a:lumMod val="25000"/>
                  <a:lumOff val="75000"/>
                </a:srgb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C55FFB4C-041E-4891-ADE2-74607D1007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8465" y="4723072"/>
            <a:ext cx="1994033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66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EE76AB4-9AF5-455C-9A28-C0793341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84" y="2548368"/>
            <a:ext cx="7244525" cy="355909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marL="856136"/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8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3B639D-0341-4504-9CA5-A026E0AF36E9}"/>
              </a:ext>
            </a:extLst>
          </p:cNvPr>
          <p:cNvSpPr/>
          <p:nvPr/>
        </p:nvSpPr>
        <p:spPr>
          <a:xfrm>
            <a:off x="1771292" y="3286724"/>
            <a:ext cx="2967212" cy="929471"/>
          </a:xfrm>
          <a:prstGeom prst="rect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5A5B2F-6631-4825-9869-D258FF755242}"/>
              </a:ext>
            </a:extLst>
          </p:cNvPr>
          <p:cNvSpPr/>
          <p:nvPr/>
        </p:nvSpPr>
        <p:spPr>
          <a:xfrm>
            <a:off x="6144832" y="5186077"/>
            <a:ext cx="2351519" cy="372672"/>
          </a:xfrm>
          <a:prstGeom prst="rect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0379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EE76AB4-9AF5-455C-9A28-C0793341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84" y="2564533"/>
            <a:ext cx="7244525" cy="355909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767" y="1659393"/>
            <a:ext cx="7445867" cy="572765"/>
          </a:xfrm>
        </p:spPr>
        <p:txBody>
          <a:bodyPr/>
          <a:lstStyle/>
          <a:p>
            <a:pPr algn="ctr"/>
            <a:r>
              <a:rPr lang="en-GB" sz="4295" b="0" dirty="0">
                <a:solidFill>
                  <a:schemeClr val="accent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1277" y="2397667"/>
            <a:ext cx="8130846" cy="3960334"/>
          </a:xfrm>
        </p:spPr>
        <p:txBody>
          <a:bodyPr/>
          <a:lstStyle/>
          <a:p>
            <a:pPr marL="856136"/>
            <a:r>
              <a:rPr lang="en-GB" sz="2864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534650"/>
            <a:fld id="{450B0164-1B0E-EC47-A805-AF4E4DD1E6D8}" type="slidenum">
              <a:rPr lang="en-US">
                <a:solidFill>
                  <a:srgbClr val="2E2E2E">
                    <a:tint val="75000"/>
                  </a:srgbClr>
                </a:solidFill>
                <a:latin typeface="Arial" panose="020B0604020202020204"/>
              </a:rPr>
              <a:pPr defTabSz="534650"/>
              <a:t>9</a:t>
            </a:fld>
            <a:endParaRPr lang="en-US">
              <a:solidFill>
                <a:srgbClr val="2E2E2E">
                  <a:tint val="75000"/>
                </a:srgbClr>
              </a:solidFill>
              <a:latin typeface="Arial" panose="020B0604020202020204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88777CC-26C9-420E-89A4-A29BABCC85A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436120" y="2399631"/>
            <a:ext cx="2155178" cy="374428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69AA084-3BF1-40EE-ABA2-583BEB4539E9}"/>
              </a:ext>
            </a:extLst>
          </p:cNvPr>
          <p:cNvSpPr/>
          <p:nvPr/>
        </p:nvSpPr>
        <p:spPr>
          <a:xfrm>
            <a:off x="4163573" y="2206661"/>
            <a:ext cx="2272547" cy="38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4650"/>
            <a:r>
              <a:rPr lang="en-GB" sz="1908" dirty="0">
                <a:solidFill>
                  <a:srgbClr val="6BEC7B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1.Locate the file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0BA0A7-2A2C-4EBC-957A-EC50AE18E84C}"/>
              </a:ext>
            </a:extLst>
          </p:cNvPr>
          <p:cNvSpPr/>
          <p:nvPr/>
        </p:nvSpPr>
        <p:spPr>
          <a:xfrm>
            <a:off x="8239326" y="2860244"/>
            <a:ext cx="657678" cy="278253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AF9C02-F7E6-49BA-8F59-F0C4B77AB3D1}"/>
              </a:ext>
            </a:extLst>
          </p:cNvPr>
          <p:cNvSpPr/>
          <p:nvPr/>
        </p:nvSpPr>
        <p:spPr>
          <a:xfrm>
            <a:off x="1771292" y="3286724"/>
            <a:ext cx="2967212" cy="929471"/>
          </a:xfrm>
          <a:prstGeom prst="rect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741" tIns="36371" rIns="72741" bIns="36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34650"/>
            <a:endParaRPr lang="en-GB" sz="1431">
              <a:solidFill>
                <a:srgbClr val="F2F2F2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49AF5-EBB7-4AB9-A504-A83105405EC9}"/>
              </a:ext>
            </a:extLst>
          </p:cNvPr>
          <p:cNvSpPr/>
          <p:nvPr/>
        </p:nvSpPr>
        <p:spPr>
          <a:xfrm>
            <a:off x="4483851" y="2618117"/>
            <a:ext cx="1792478" cy="385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34650"/>
            <a:r>
              <a:rPr lang="en-GB" sz="1908" dirty="0">
                <a:solidFill>
                  <a:srgbClr val="6BEC7B">
                    <a:lumMod val="75000"/>
                  </a:srgbClr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capacity_ae.csv </a:t>
            </a:r>
            <a:endParaRPr lang="en-GB" sz="1431" dirty="0">
              <a:solidFill>
                <a:srgbClr val="6BEC7B">
                  <a:lumMod val="75000"/>
                </a:srgb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76285559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MSDN">
      <a:dk1>
        <a:srgbClr val="2E2E2E"/>
      </a:dk1>
      <a:lt1>
        <a:srgbClr val="F2F2F2"/>
      </a:lt1>
      <a:dk2>
        <a:srgbClr val="2E2E2E"/>
      </a:dk2>
      <a:lt2>
        <a:srgbClr val="20D375"/>
      </a:lt2>
      <a:accent1>
        <a:srgbClr val="20D375"/>
      </a:accent1>
      <a:accent2>
        <a:srgbClr val="7BF7DF"/>
      </a:accent2>
      <a:accent3>
        <a:srgbClr val="6BEC7B"/>
      </a:accent3>
      <a:accent4>
        <a:srgbClr val="0AAE8E"/>
      </a:accent4>
      <a:accent5>
        <a:srgbClr val="139723"/>
      </a:accent5>
      <a:accent6>
        <a:srgbClr val="0F693A"/>
      </a:accent6>
      <a:hlink>
        <a:srgbClr val="20D375"/>
      </a:hlink>
      <a:folHlink>
        <a:srgbClr val="0F69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6350">
          <a:solidFill>
            <a:schemeClr val="bg2"/>
          </a:solidFill>
        </a:ln>
        <a:effectLst/>
      </a:spPr>
      <a:bodyPr lIns="36000" tIns="36000" rIns="36000" bIns="36000"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DSN – Powerpoint Template v2.1" id="{007F04D8-11C2-47C4-AB65-CD85AC72EC2D}" vid="{C2957240-0949-4580-8D40-5A5E757FFE0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11926</TotalTime>
  <Words>363</Words>
  <Application>Microsoft Office PowerPoint</Application>
  <PresentationFormat>Custom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Segoe UI Light</vt:lpstr>
      <vt:lpstr>Segoe Print</vt:lpstr>
      <vt:lpstr>Segoe UI</vt:lpstr>
      <vt:lpstr>Raleway Thin</vt:lpstr>
      <vt:lpstr>Raleway</vt:lpstr>
      <vt:lpstr>Arial</vt:lpstr>
      <vt:lpstr>TSU-Powerpoint_Template-Print_A4_FINAL++ (2)</vt:lpstr>
      <vt:lpstr>Office Theme</vt:lpstr>
      <vt:lpstr>Introduction to R and RStudio  Session 3: Importing data</vt:lpstr>
      <vt:lpstr>Import data to R</vt:lpstr>
      <vt:lpstr>Import data to R</vt:lpstr>
      <vt:lpstr>Import data to R</vt:lpstr>
      <vt:lpstr>Import data to R</vt:lpstr>
      <vt:lpstr>Import data to R</vt:lpstr>
      <vt:lpstr>Import data to R</vt:lpstr>
      <vt:lpstr>Import wizard</vt:lpstr>
      <vt:lpstr>Import wizard</vt:lpstr>
      <vt:lpstr>Import wizard</vt:lpstr>
      <vt:lpstr>Import wizard</vt:lpstr>
      <vt:lpstr>Import wizard</vt:lpstr>
      <vt:lpstr>Import wizard</vt:lpstr>
      <vt:lpstr>Import wizard</vt:lpstr>
      <vt:lpstr> </vt:lpstr>
      <vt:lpstr>End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Ozayr Mohammed (Strategy Unit, hosted by MLCSU)</cp:lastModifiedBy>
  <cp:revision>301</cp:revision>
  <cp:lastPrinted>2017-04-05T09:13:12Z</cp:lastPrinted>
  <dcterms:created xsi:type="dcterms:W3CDTF">2017-12-06T15:50:58Z</dcterms:created>
  <dcterms:modified xsi:type="dcterms:W3CDTF">2021-09-23T13:43:53Z</dcterms:modified>
</cp:coreProperties>
</file>